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88" r:id="rId2"/>
    <p:sldId id="363" r:id="rId3"/>
    <p:sldId id="322" r:id="rId4"/>
    <p:sldId id="291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64" r:id="rId25"/>
    <p:sldId id="366" r:id="rId26"/>
    <p:sldId id="347" r:id="rId27"/>
    <p:sldId id="352" r:id="rId28"/>
    <p:sldId id="353" r:id="rId29"/>
    <p:sldId id="354" r:id="rId30"/>
    <p:sldId id="355" r:id="rId31"/>
    <p:sldId id="349" r:id="rId32"/>
    <p:sldId id="350" r:id="rId33"/>
    <p:sldId id="351" r:id="rId34"/>
    <p:sldId id="365" r:id="rId35"/>
    <p:sldId id="367" r:id="rId36"/>
    <p:sldId id="348" r:id="rId37"/>
    <p:sldId id="356" r:id="rId38"/>
    <p:sldId id="357" r:id="rId39"/>
    <p:sldId id="358" r:id="rId40"/>
    <p:sldId id="359" r:id="rId41"/>
    <p:sldId id="360" r:id="rId42"/>
    <p:sldId id="361" r:id="rId43"/>
    <p:sldId id="362" r:id="rId44"/>
    <p:sldId id="299" r:id="rId45"/>
    <p:sldId id="368" r:id="rId46"/>
    <p:sldId id="369" r:id="rId47"/>
    <p:sldId id="370" r:id="rId48"/>
    <p:sldId id="371" r:id="rId49"/>
    <p:sldId id="372" r:id="rId50"/>
    <p:sldId id="373" r:id="rId51"/>
    <p:sldId id="374" r:id="rId52"/>
    <p:sldId id="375" r:id="rId53"/>
    <p:sldId id="376" r:id="rId54"/>
    <p:sldId id="377" r:id="rId55"/>
    <p:sldId id="378" r:id="rId56"/>
    <p:sldId id="379" r:id="rId57"/>
    <p:sldId id="307" r:id="rId58"/>
    <p:sldId id="311" r:id="rId59"/>
    <p:sldId id="380" r:id="rId60"/>
    <p:sldId id="381" r:id="rId61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6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262C81-1CAF-4C7D-8BD8-6867A045DCB6}" v="1126" dt="2024-05-27T07:20:40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13" y="5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Ma" userId="c19fdbf0dd707230" providerId="LiveId" clId="{35262C81-1CAF-4C7D-8BD8-6867A045DCB6}"/>
    <pc:docChg chg="undo custSel addSld delSld modSld delMainMaster modShowInfo">
      <pc:chgData name="Monica Ma" userId="c19fdbf0dd707230" providerId="LiveId" clId="{35262C81-1CAF-4C7D-8BD8-6867A045DCB6}" dt="2024-05-27T07:20:40.401" v="2243"/>
      <pc:docMkLst>
        <pc:docMk/>
      </pc:docMkLst>
      <pc:sldChg chg="addSp delSp modSp mod delAnim modAnim">
        <pc:chgData name="Monica Ma" userId="c19fdbf0dd707230" providerId="LiveId" clId="{35262C81-1CAF-4C7D-8BD8-6867A045DCB6}" dt="2024-05-27T07:20:40.401" v="2243"/>
        <pc:sldMkLst>
          <pc:docMk/>
          <pc:sldMk cId="2412638660" sldId="288"/>
        </pc:sldMkLst>
        <pc:spChg chg="mod">
          <ac:chgData name="Monica Ma" userId="c19fdbf0dd707230" providerId="LiveId" clId="{35262C81-1CAF-4C7D-8BD8-6867A045DCB6}" dt="2024-05-27T01:09:30.140" v="207" actId="1076"/>
          <ac:spMkLst>
            <pc:docMk/>
            <pc:sldMk cId="2412638660" sldId="288"/>
            <ac:spMk id="7" creationId="{00000000-0000-0000-0000-000000000000}"/>
          </ac:spMkLst>
        </pc:spChg>
        <pc:spChg chg="del mod">
          <ac:chgData name="Monica Ma" userId="c19fdbf0dd707230" providerId="LiveId" clId="{35262C81-1CAF-4C7D-8BD8-6867A045DCB6}" dt="2024-05-27T01:10:02.797" v="212" actId="478"/>
          <ac:spMkLst>
            <pc:docMk/>
            <pc:sldMk cId="2412638660" sldId="288"/>
            <ac:spMk id="10" creationId="{00000000-0000-0000-0000-000000000000}"/>
          </ac:spMkLst>
        </pc:spChg>
        <pc:spChg chg="mod">
          <ac:chgData name="Monica Ma" userId="c19fdbf0dd707230" providerId="LiveId" clId="{35262C81-1CAF-4C7D-8BD8-6867A045DCB6}" dt="2024-05-27T05:08:42.443" v="1487" actId="113"/>
          <ac:spMkLst>
            <pc:docMk/>
            <pc:sldMk cId="2412638660" sldId="288"/>
            <ac:spMk id="11" creationId="{00000000-0000-0000-0000-000000000000}"/>
          </ac:spMkLst>
        </pc:spChg>
        <pc:picChg chg="mod">
          <ac:chgData name="Monica Ma" userId="c19fdbf0dd707230" providerId="LiveId" clId="{35262C81-1CAF-4C7D-8BD8-6867A045DCB6}" dt="2024-05-27T07:19:24.153" v="2237" actId="1076"/>
          <ac:picMkLst>
            <pc:docMk/>
            <pc:sldMk cId="2412638660" sldId="288"/>
            <ac:picMk id="3" creationId="{00000000-0000-0000-0000-000000000000}"/>
          </ac:picMkLst>
        </pc:picChg>
        <pc:picChg chg="mod">
          <ac:chgData name="Monica Ma" userId="c19fdbf0dd707230" providerId="LiveId" clId="{35262C81-1CAF-4C7D-8BD8-6867A045DCB6}" dt="2024-05-27T07:19:23.362" v="2236" actId="1076"/>
          <ac:picMkLst>
            <pc:docMk/>
            <pc:sldMk cId="2412638660" sldId="288"/>
            <ac:picMk id="4" creationId="{00000000-0000-0000-0000-000000000000}"/>
          </ac:picMkLst>
        </pc:picChg>
        <pc:picChg chg="mod">
          <ac:chgData name="Monica Ma" userId="c19fdbf0dd707230" providerId="LiveId" clId="{35262C81-1CAF-4C7D-8BD8-6867A045DCB6}" dt="2024-05-27T05:08:43.183" v="1488" actId="1076"/>
          <ac:picMkLst>
            <pc:docMk/>
            <pc:sldMk cId="2412638660" sldId="288"/>
            <ac:picMk id="6" creationId="{00000000-0000-0000-0000-000000000000}"/>
          </ac:picMkLst>
        </pc:picChg>
        <pc:picChg chg="add mod">
          <ac:chgData name="Monica Ma" userId="c19fdbf0dd707230" providerId="LiveId" clId="{35262C81-1CAF-4C7D-8BD8-6867A045DCB6}" dt="2024-05-27T07:19:30.609" v="2239" actId="1076"/>
          <ac:picMkLst>
            <pc:docMk/>
            <pc:sldMk cId="2412638660" sldId="288"/>
            <ac:picMk id="8" creationId="{07EB16EE-1252-2ED3-7081-2D9CF3C44DF7}"/>
          </ac:picMkLst>
        </pc:picChg>
      </pc:sldChg>
      <pc:sldChg chg="del">
        <pc:chgData name="Monica Ma" userId="c19fdbf0dd707230" providerId="LiveId" clId="{35262C81-1CAF-4C7D-8BD8-6867A045DCB6}" dt="2024-05-27T05:49:14.916" v="2109" actId="47"/>
        <pc:sldMkLst>
          <pc:docMk/>
          <pc:sldMk cId="1688169552" sldId="290"/>
        </pc:sldMkLst>
      </pc:sldChg>
      <pc:sldChg chg="addSp delSp modSp mod delAnim modAnim">
        <pc:chgData name="Monica Ma" userId="c19fdbf0dd707230" providerId="LiveId" clId="{35262C81-1CAF-4C7D-8BD8-6867A045DCB6}" dt="2024-05-27T06:03:49.727" v="2155"/>
        <pc:sldMkLst>
          <pc:docMk/>
          <pc:sldMk cId="2340528945" sldId="291"/>
        </pc:sldMkLst>
        <pc:spChg chg="mod">
          <ac:chgData name="Monica Ma" userId="c19fdbf0dd707230" providerId="LiveId" clId="{35262C81-1CAF-4C7D-8BD8-6867A045DCB6}" dt="2024-05-27T01:28:25.995" v="499" actId="20577"/>
          <ac:spMkLst>
            <pc:docMk/>
            <pc:sldMk cId="2340528945" sldId="291"/>
            <ac:spMk id="64" creationId="{00000000-0000-0000-0000-000000000000}"/>
          </ac:spMkLst>
        </pc:spChg>
        <pc:spChg chg="mod">
          <ac:chgData name="Monica Ma" userId="c19fdbf0dd707230" providerId="LiveId" clId="{35262C81-1CAF-4C7D-8BD8-6867A045DCB6}" dt="2024-05-27T01:28:43.969" v="533" actId="20577"/>
          <ac:spMkLst>
            <pc:docMk/>
            <pc:sldMk cId="2340528945" sldId="291"/>
            <ac:spMk id="65" creationId="{00000000-0000-0000-0000-000000000000}"/>
          </ac:spMkLst>
        </pc:spChg>
        <pc:spChg chg="del">
          <ac:chgData name="Monica Ma" userId="c19fdbf0dd707230" providerId="LiveId" clId="{35262C81-1CAF-4C7D-8BD8-6867A045DCB6}" dt="2024-05-27T01:29:37.608" v="559" actId="478"/>
          <ac:spMkLst>
            <pc:docMk/>
            <pc:sldMk cId="2340528945" sldId="291"/>
            <ac:spMk id="193" creationId="{00000000-0000-0000-0000-000000000000}"/>
          </ac:spMkLst>
        </pc:spChg>
        <pc:spChg chg="del mod">
          <ac:chgData name="Monica Ma" userId="c19fdbf0dd707230" providerId="LiveId" clId="{35262C81-1CAF-4C7D-8BD8-6867A045DCB6}" dt="2024-05-27T01:29:04.405" v="543"/>
          <ac:spMkLst>
            <pc:docMk/>
            <pc:sldMk cId="2340528945" sldId="291"/>
            <ac:spMk id="202" creationId="{00000000-0000-0000-0000-000000000000}"/>
          </ac:spMkLst>
        </pc:spChg>
        <pc:spChg chg="del mod">
          <ac:chgData name="Monica Ma" userId="c19fdbf0dd707230" providerId="LiveId" clId="{35262C81-1CAF-4C7D-8BD8-6867A045DCB6}" dt="2024-05-27T01:29:17.122" v="551" actId="478"/>
          <ac:spMkLst>
            <pc:docMk/>
            <pc:sldMk cId="2340528945" sldId="291"/>
            <ac:spMk id="203" creationId="{00000000-0000-0000-0000-000000000000}"/>
          </ac:spMkLst>
        </pc:spChg>
        <pc:spChg chg="del">
          <ac:chgData name="Monica Ma" userId="c19fdbf0dd707230" providerId="LiveId" clId="{35262C81-1CAF-4C7D-8BD8-6867A045DCB6}" dt="2024-05-27T01:29:21.013" v="553" actId="478"/>
          <ac:spMkLst>
            <pc:docMk/>
            <pc:sldMk cId="2340528945" sldId="291"/>
            <ac:spMk id="204" creationId="{00000000-0000-0000-0000-000000000000}"/>
          </ac:spMkLst>
        </pc:spChg>
        <pc:spChg chg="del">
          <ac:chgData name="Monica Ma" userId="c19fdbf0dd707230" providerId="LiveId" clId="{35262C81-1CAF-4C7D-8BD8-6867A045DCB6}" dt="2024-05-27T01:29:35.913" v="558" actId="478"/>
          <ac:spMkLst>
            <pc:docMk/>
            <pc:sldMk cId="2340528945" sldId="291"/>
            <ac:spMk id="205" creationId="{00000000-0000-0000-0000-000000000000}"/>
          </ac:spMkLst>
        </pc:spChg>
        <pc:spChg chg="del">
          <ac:chgData name="Monica Ma" userId="c19fdbf0dd707230" providerId="LiveId" clId="{35262C81-1CAF-4C7D-8BD8-6867A045DCB6}" dt="2024-05-27T01:29:39.808" v="560" actId="478"/>
          <ac:spMkLst>
            <pc:docMk/>
            <pc:sldMk cId="2340528945" sldId="291"/>
            <ac:spMk id="206" creationId="{00000000-0000-0000-0000-000000000000}"/>
          </ac:spMkLst>
        </pc:spChg>
        <pc:spChg chg="del mod">
          <ac:chgData name="Monica Ma" userId="c19fdbf0dd707230" providerId="LiveId" clId="{35262C81-1CAF-4C7D-8BD8-6867A045DCB6}" dt="2024-05-27T01:29:07.858" v="547"/>
          <ac:spMkLst>
            <pc:docMk/>
            <pc:sldMk cId="2340528945" sldId="291"/>
            <ac:spMk id="207" creationId="{00000000-0000-0000-0000-000000000000}"/>
          </ac:spMkLst>
        </pc:spChg>
        <pc:spChg chg="del mod">
          <ac:chgData name="Monica Ma" userId="c19fdbf0dd707230" providerId="LiveId" clId="{35262C81-1CAF-4C7D-8BD8-6867A045DCB6}" dt="2024-05-27T01:29:13.295" v="549" actId="478"/>
          <ac:spMkLst>
            <pc:docMk/>
            <pc:sldMk cId="2340528945" sldId="291"/>
            <ac:spMk id="208" creationId="{00000000-0000-0000-0000-000000000000}"/>
          </ac:spMkLst>
        </pc:spChg>
        <pc:spChg chg="del">
          <ac:chgData name="Monica Ma" userId="c19fdbf0dd707230" providerId="LiveId" clId="{35262C81-1CAF-4C7D-8BD8-6867A045DCB6}" dt="2024-05-27T01:29:29.033" v="555" actId="478"/>
          <ac:spMkLst>
            <pc:docMk/>
            <pc:sldMk cId="2340528945" sldId="291"/>
            <ac:spMk id="209" creationId="{00000000-0000-0000-0000-000000000000}"/>
          </ac:spMkLst>
        </pc:spChg>
        <pc:spChg chg="del">
          <ac:chgData name="Monica Ma" userId="c19fdbf0dd707230" providerId="LiveId" clId="{35262C81-1CAF-4C7D-8BD8-6867A045DCB6}" dt="2024-05-27T01:29:32.157" v="556" actId="478"/>
          <ac:spMkLst>
            <pc:docMk/>
            <pc:sldMk cId="2340528945" sldId="291"/>
            <ac:spMk id="210" creationId="{00000000-0000-0000-0000-000000000000}"/>
          </ac:spMkLst>
        </pc:spChg>
        <pc:spChg chg="del">
          <ac:chgData name="Monica Ma" userId="c19fdbf0dd707230" providerId="LiveId" clId="{35262C81-1CAF-4C7D-8BD8-6867A045DCB6}" dt="2024-05-27T01:29:43.152" v="562" actId="478"/>
          <ac:spMkLst>
            <pc:docMk/>
            <pc:sldMk cId="2340528945" sldId="291"/>
            <ac:spMk id="211" creationId="{00000000-0000-0000-0000-000000000000}"/>
          </ac:spMkLst>
        </pc:spChg>
        <pc:grpChg chg="del">
          <ac:chgData name="Monica Ma" userId="c19fdbf0dd707230" providerId="LiveId" clId="{35262C81-1CAF-4C7D-8BD8-6867A045DCB6}" dt="2024-05-27T01:28:55.838" v="534" actId="478"/>
          <ac:grpSpMkLst>
            <pc:docMk/>
            <pc:sldMk cId="2340528945" sldId="291"/>
            <ac:grpSpMk id="2" creationId="{00000000-0000-0000-0000-000000000000}"/>
          </ac:grpSpMkLst>
        </pc:grpChg>
        <pc:grpChg chg="del">
          <ac:chgData name="Monica Ma" userId="c19fdbf0dd707230" providerId="LiveId" clId="{35262C81-1CAF-4C7D-8BD8-6867A045DCB6}" dt="2024-05-27T01:29:07.858" v="545" actId="478"/>
          <ac:grpSpMkLst>
            <pc:docMk/>
            <pc:sldMk cId="2340528945" sldId="291"/>
            <ac:grpSpMk id="3" creationId="{00000000-0000-0000-0000-000000000000}"/>
          </ac:grpSpMkLst>
        </pc:grpChg>
        <pc:grpChg chg="del">
          <ac:chgData name="Monica Ma" userId="c19fdbf0dd707230" providerId="LiveId" clId="{35262C81-1CAF-4C7D-8BD8-6867A045DCB6}" dt="2024-05-27T01:29:44.723" v="563" actId="478"/>
          <ac:grpSpMkLst>
            <pc:docMk/>
            <pc:sldMk cId="2340528945" sldId="291"/>
            <ac:grpSpMk id="5" creationId="{00000000-0000-0000-0000-000000000000}"/>
          </ac:grpSpMkLst>
        </pc:grpChg>
        <pc:grpChg chg="del">
          <ac:chgData name="Monica Ma" userId="c19fdbf0dd707230" providerId="LiveId" clId="{35262C81-1CAF-4C7D-8BD8-6867A045DCB6}" dt="2024-05-27T01:29:45.552" v="564" actId="478"/>
          <ac:grpSpMkLst>
            <pc:docMk/>
            <pc:sldMk cId="2340528945" sldId="291"/>
            <ac:grpSpMk id="6" creationId="{00000000-0000-0000-0000-000000000000}"/>
          </ac:grpSpMkLst>
        </pc:grpChg>
        <pc:grpChg chg="del">
          <ac:chgData name="Monica Ma" userId="c19fdbf0dd707230" providerId="LiveId" clId="{35262C81-1CAF-4C7D-8BD8-6867A045DCB6}" dt="2024-05-27T01:29:46.289" v="565" actId="478"/>
          <ac:grpSpMkLst>
            <pc:docMk/>
            <pc:sldMk cId="2340528945" sldId="291"/>
            <ac:grpSpMk id="7" creationId="{00000000-0000-0000-0000-000000000000}"/>
          </ac:grpSpMkLst>
        </pc:grpChg>
        <pc:grpChg chg="del">
          <ac:chgData name="Monica Ma" userId="c19fdbf0dd707230" providerId="LiveId" clId="{35262C81-1CAF-4C7D-8BD8-6867A045DCB6}" dt="2024-05-27T01:29:46.941" v="566" actId="478"/>
          <ac:grpSpMkLst>
            <pc:docMk/>
            <pc:sldMk cId="2340528945" sldId="291"/>
            <ac:grpSpMk id="9" creationId="{00000000-0000-0000-0000-000000000000}"/>
          </ac:grpSpMkLst>
        </pc:grpChg>
        <pc:picChg chg="add mod">
          <ac:chgData name="Monica Ma" userId="c19fdbf0dd707230" providerId="LiveId" clId="{35262C81-1CAF-4C7D-8BD8-6867A045DCB6}" dt="2024-05-27T02:01:29.150" v="644" actId="14100"/>
          <ac:picMkLst>
            <pc:docMk/>
            <pc:sldMk cId="2340528945" sldId="291"/>
            <ac:picMk id="12" creationId="{13665C3B-5E06-43FE-AD31-0A6B8B1D2284}"/>
          </ac:picMkLst>
        </pc:picChg>
        <pc:picChg chg="add mod">
          <ac:chgData name="Monica Ma" userId="c19fdbf0dd707230" providerId="LiveId" clId="{35262C81-1CAF-4C7D-8BD8-6867A045DCB6}" dt="2024-05-27T06:03:49.727" v="2155"/>
          <ac:picMkLst>
            <pc:docMk/>
            <pc:sldMk cId="2340528945" sldId="291"/>
            <ac:picMk id="13" creationId="{08B7AF9E-EABD-E9EB-90FE-1D28FAD8A711}"/>
          </ac:picMkLst>
        </pc:picChg>
        <pc:cxnChg chg="del">
          <ac:chgData name="Monica Ma" userId="c19fdbf0dd707230" providerId="LiveId" clId="{35262C81-1CAF-4C7D-8BD8-6867A045DCB6}" dt="2024-05-27T01:29:04.405" v="541" actId="478"/>
          <ac:cxnSpMkLst>
            <pc:docMk/>
            <pc:sldMk cId="2340528945" sldId="291"/>
            <ac:cxnSpMk id="8" creationId="{00000000-0000-0000-0000-000000000000}"/>
          </ac:cxnSpMkLst>
        </pc:cxnChg>
        <pc:cxnChg chg="del">
          <ac:chgData name="Monica Ma" userId="c19fdbf0dd707230" providerId="LiveId" clId="{35262C81-1CAF-4C7D-8BD8-6867A045DCB6}" dt="2024-05-27T01:29:18.528" v="552" actId="478"/>
          <ac:cxnSpMkLst>
            <pc:docMk/>
            <pc:sldMk cId="2340528945" sldId="291"/>
            <ac:cxnSpMk id="196" creationId="{00000000-0000-0000-0000-000000000000}"/>
          </ac:cxnSpMkLst>
        </pc:cxnChg>
        <pc:cxnChg chg="del">
          <ac:chgData name="Monica Ma" userId="c19fdbf0dd707230" providerId="LiveId" clId="{35262C81-1CAF-4C7D-8BD8-6867A045DCB6}" dt="2024-05-27T01:29:22.356" v="554" actId="478"/>
          <ac:cxnSpMkLst>
            <pc:docMk/>
            <pc:sldMk cId="2340528945" sldId="291"/>
            <ac:cxnSpMk id="198" creationId="{00000000-0000-0000-0000-000000000000}"/>
          </ac:cxnSpMkLst>
        </pc:cxnChg>
        <pc:cxnChg chg="del">
          <ac:chgData name="Monica Ma" userId="c19fdbf0dd707230" providerId="LiveId" clId="{35262C81-1CAF-4C7D-8BD8-6867A045DCB6}" dt="2024-05-27T01:29:33.516" v="557" actId="478"/>
          <ac:cxnSpMkLst>
            <pc:docMk/>
            <pc:sldMk cId="2340528945" sldId="291"/>
            <ac:cxnSpMk id="200" creationId="{00000000-0000-0000-0000-000000000000}"/>
          </ac:cxnSpMkLst>
        </pc:cxnChg>
        <pc:cxnChg chg="del">
          <ac:chgData name="Monica Ma" userId="c19fdbf0dd707230" providerId="LiveId" clId="{35262C81-1CAF-4C7D-8BD8-6867A045DCB6}" dt="2024-05-27T01:29:41.439" v="561" actId="478"/>
          <ac:cxnSpMkLst>
            <pc:docMk/>
            <pc:sldMk cId="2340528945" sldId="291"/>
            <ac:cxnSpMk id="201" creationId="{00000000-0000-0000-0000-000000000000}"/>
          </ac:cxnSpMkLst>
        </pc:cxnChg>
      </pc:sldChg>
      <pc:sldChg chg="del">
        <pc:chgData name="Monica Ma" userId="c19fdbf0dd707230" providerId="LiveId" clId="{35262C81-1CAF-4C7D-8BD8-6867A045DCB6}" dt="2024-05-27T05:58:29.791" v="2141" actId="47"/>
        <pc:sldMkLst>
          <pc:docMk/>
          <pc:sldMk cId="2057922381" sldId="292"/>
        </pc:sldMkLst>
      </pc:sldChg>
      <pc:sldChg chg="del">
        <pc:chgData name="Monica Ma" userId="c19fdbf0dd707230" providerId="LiveId" clId="{35262C81-1CAF-4C7D-8BD8-6867A045DCB6}" dt="2024-05-27T05:49:24.279" v="2112" actId="47"/>
        <pc:sldMkLst>
          <pc:docMk/>
          <pc:sldMk cId="978294988" sldId="298"/>
        </pc:sldMkLst>
      </pc:sldChg>
      <pc:sldChg chg="addSp delSp modSp add del mod delAnim modAnim">
        <pc:chgData name="Monica Ma" userId="c19fdbf0dd707230" providerId="LiveId" clId="{35262C81-1CAF-4C7D-8BD8-6867A045DCB6}" dt="2024-05-27T06:05:39.910" v="2197"/>
        <pc:sldMkLst>
          <pc:docMk/>
          <pc:sldMk cId="1676386911" sldId="299"/>
        </pc:sldMkLst>
        <pc:spChg chg="add mod">
          <ac:chgData name="Monica Ma" userId="c19fdbf0dd707230" providerId="LiveId" clId="{35262C81-1CAF-4C7D-8BD8-6867A045DCB6}" dt="2024-05-27T05:03:37.819" v="1351" actId="1076"/>
          <ac:spMkLst>
            <pc:docMk/>
            <pc:sldMk cId="1676386911" sldId="299"/>
            <ac:spMk id="3" creationId="{88C136C3-3781-BE21-0AA6-49BC5EA5AC60}"/>
          </ac:spMkLst>
        </pc:spChg>
        <pc:spChg chg="add mod">
          <ac:chgData name="Monica Ma" userId="c19fdbf0dd707230" providerId="LiveId" clId="{35262C81-1CAF-4C7D-8BD8-6867A045DCB6}" dt="2024-05-27T05:04:30.646" v="1392" actId="1076"/>
          <ac:spMkLst>
            <pc:docMk/>
            <pc:sldMk cId="1676386911" sldId="299"/>
            <ac:spMk id="5" creationId="{3A769DFF-674D-DF34-D966-14BCD13B64E3}"/>
          </ac:spMkLst>
        </pc:spChg>
        <pc:spChg chg="mod">
          <ac:chgData name="Monica Ma" userId="c19fdbf0dd707230" providerId="LiveId" clId="{35262C81-1CAF-4C7D-8BD8-6867A045DCB6}" dt="2024-05-27T04:58:54.853" v="1242" actId="20577"/>
          <ac:spMkLst>
            <pc:docMk/>
            <pc:sldMk cId="1676386911" sldId="299"/>
            <ac:spMk id="16" creationId="{00000000-0000-0000-0000-000000000000}"/>
          </ac:spMkLst>
        </pc:spChg>
        <pc:spChg chg="mod">
          <ac:chgData name="Monica Ma" userId="c19fdbf0dd707230" providerId="LiveId" clId="{35262C81-1CAF-4C7D-8BD8-6867A045DCB6}" dt="2024-05-27T04:59:04.675" v="1262" actId="20577"/>
          <ac:spMkLst>
            <pc:docMk/>
            <pc:sldMk cId="1676386911" sldId="299"/>
            <ac:spMk id="17" creationId="{00000000-0000-0000-0000-000000000000}"/>
          </ac:spMkLst>
        </pc:spChg>
        <pc:spChg chg="del mod">
          <ac:chgData name="Monica Ma" userId="c19fdbf0dd707230" providerId="LiveId" clId="{35262C81-1CAF-4C7D-8BD8-6867A045DCB6}" dt="2024-05-27T04:59:18.912" v="1266"/>
          <ac:spMkLst>
            <pc:docMk/>
            <pc:sldMk cId="1676386911" sldId="299"/>
            <ac:spMk id="28" creationId="{00000000-0000-0000-0000-000000000000}"/>
          </ac:spMkLst>
        </pc:spChg>
        <pc:spChg chg="mod">
          <ac:chgData name="Monica Ma" userId="c19fdbf0dd707230" providerId="LiveId" clId="{35262C81-1CAF-4C7D-8BD8-6867A045DCB6}" dt="2024-05-27T05:02:42.773" v="1343" actId="20577"/>
          <ac:spMkLst>
            <pc:docMk/>
            <pc:sldMk cId="1676386911" sldId="299"/>
            <ac:spMk id="29" creationId="{00000000-0000-0000-0000-000000000000}"/>
          </ac:spMkLst>
        </pc:spChg>
        <pc:spChg chg="mod">
          <ac:chgData name="Monica Ma" userId="c19fdbf0dd707230" providerId="LiveId" clId="{35262C81-1CAF-4C7D-8BD8-6867A045DCB6}" dt="2024-05-27T04:58:33.835" v="1194" actId="1076"/>
          <ac:spMkLst>
            <pc:docMk/>
            <pc:sldMk cId="1676386911" sldId="299"/>
            <ac:spMk id="34" creationId="{00000000-0000-0000-0000-000000000000}"/>
          </ac:spMkLst>
        </pc:spChg>
        <pc:spChg chg="del mod">
          <ac:chgData name="Monica Ma" userId="c19fdbf0dd707230" providerId="LiveId" clId="{35262C81-1CAF-4C7D-8BD8-6867A045DCB6}" dt="2024-05-27T04:59:32.230" v="1272"/>
          <ac:spMkLst>
            <pc:docMk/>
            <pc:sldMk cId="1676386911" sldId="299"/>
            <ac:spMk id="36" creationId="{00000000-0000-0000-0000-000000000000}"/>
          </ac:spMkLst>
        </pc:spChg>
        <pc:spChg chg="del">
          <ac:chgData name="Monica Ma" userId="c19fdbf0dd707230" providerId="LiveId" clId="{35262C81-1CAF-4C7D-8BD8-6867A045DCB6}" dt="2024-05-27T05:01:40.211" v="1300" actId="478"/>
          <ac:spMkLst>
            <pc:docMk/>
            <pc:sldMk cId="1676386911" sldId="299"/>
            <ac:spMk id="37" creationId="{00000000-0000-0000-0000-000000000000}"/>
          </ac:spMkLst>
        </pc:spChg>
        <pc:spChg chg="del mod">
          <ac:chgData name="Monica Ma" userId="c19fdbf0dd707230" providerId="LiveId" clId="{35262C81-1CAF-4C7D-8BD8-6867A045DCB6}" dt="2024-05-27T04:59:32.228" v="1270"/>
          <ac:spMkLst>
            <pc:docMk/>
            <pc:sldMk cId="1676386911" sldId="299"/>
            <ac:spMk id="38" creationId="{00000000-0000-0000-0000-000000000000}"/>
          </ac:spMkLst>
        </pc:spChg>
        <pc:spChg chg="mod">
          <ac:chgData name="Monica Ma" userId="c19fdbf0dd707230" providerId="LiveId" clId="{35262C81-1CAF-4C7D-8BD8-6867A045DCB6}" dt="2024-05-27T05:02:49.232" v="1344" actId="1076"/>
          <ac:spMkLst>
            <pc:docMk/>
            <pc:sldMk cId="1676386911" sldId="299"/>
            <ac:spMk id="48" creationId="{00000000-0000-0000-0000-000000000000}"/>
          </ac:spMkLst>
        </pc:spChg>
        <pc:spChg chg="del mod">
          <ac:chgData name="Monica Ma" userId="c19fdbf0dd707230" providerId="LiveId" clId="{35262C81-1CAF-4C7D-8BD8-6867A045DCB6}" dt="2024-05-27T04:59:37.612" v="1275"/>
          <ac:spMkLst>
            <pc:docMk/>
            <pc:sldMk cId="1676386911" sldId="299"/>
            <ac:spMk id="49" creationId="{00000000-0000-0000-0000-000000000000}"/>
          </ac:spMkLst>
        </pc:spChg>
        <pc:spChg chg="del mod">
          <ac:chgData name="Monica Ma" userId="c19fdbf0dd707230" providerId="LiveId" clId="{35262C81-1CAF-4C7D-8BD8-6867A045DCB6}" dt="2024-05-27T05:01:49.915" v="1304" actId="478"/>
          <ac:spMkLst>
            <pc:docMk/>
            <pc:sldMk cId="1676386911" sldId="299"/>
            <ac:spMk id="50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6:05:39.910" v="2197"/>
          <ac:picMkLst>
            <pc:docMk/>
            <pc:sldMk cId="1676386911" sldId="299"/>
            <ac:picMk id="6" creationId="{A7613BA8-02DD-8514-753E-17268C734916}"/>
          </ac:picMkLst>
        </pc:picChg>
      </pc:sldChg>
      <pc:sldChg chg="del">
        <pc:chgData name="Monica Ma" userId="c19fdbf0dd707230" providerId="LiveId" clId="{35262C81-1CAF-4C7D-8BD8-6867A045DCB6}" dt="2024-05-27T05:49:28.023" v="2113" actId="47"/>
        <pc:sldMkLst>
          <pc:docMk/>
          <pc:sldMk cId="3994439478" sldId="301"/>
        </pc:sldMkLst>
      </pc:sldChg>
      <pc:sldChg chg="del">
        <pc:chgData name="Monica Ma" userId="c19fdbf0dd707230" providerId="LiveId" clId="{35262C81-1CAF-4C7D-8BD8-6867A045DCB6}" dt="2024-05-27T05:09:59.056" v="1509" actId="47"/>
        <pc:sldMkLst>
          <pc:docMk/>
          <pc:sldMk cId="1303759721" sldId="302"/>
        </pc:sldMkLst>
      </pc:sldChg>
      <pc:sldChg chg="del">
        <pc:chgData name="Monica Ma" userId="c19fdbf0dd707230" providerId="LiveId" clId="{35262C81-1CAF-4C7D-8BD8-6867A045DCB6}" dt="2024-05-27T05:10:14.979" v="1512" actId="47"/>
        <pc:sldMkLst>
          <pc:docMk/>
          <pc:sldMk cId="425740137" sldId="303"/>
        </pc:sldMkLst>
      </pc:sldChg>
      <pc:sldChg chg="del">
        <pc:chgData name="Monica Ma" userId="c19fdbf0dd707230" providerId="LiveId" clId="{35262C81-1CAF-4C7D-8BD8-6867A045DCB6}" dt="2024-05-27T05:10:04.590" v="1511" actId="47"/>
        <pc:sldMkLst>
          <pc:docMk/>
          <pc:sldMk cId="4173582826" sldId="305"/>
        </pc:sldMkLst>
      </pc:sldChg>
      <pc:sldChg chg="del">
        <pc:chgData name="Monica Ma" userId="c19fdbf0dd707230" providerId="LiveId" clId="{35262C81-1CAF-4C7D-8BD8-6867A045DCB6}" dt="2024-05-27T04:57:56.736" v="1179" actId="47"/>
        <pc:sldMkLst>
          <pc:docMk/>
          <pc:sldMk cId="2822350800" sldId="306"/>
        </pc:sldMkLst>
      </pc:sldChg>
      <pc:sldChg chg="addSp delSp modSp mod delAnim modAnim">
        <pc:chgData name="Monica Ma" userId="c19fdbf0dd707230" providerId="LiveId" clId="{35262C81-1CAF-4C7D-8BD8-6867A045DCB6}" dt="2024-05-27T06:05:58.763" v="2209"/>
        <pc:sldMkLst>
          <pc:docMk/>
          <pc:sldMk cId="2400857469" sldId="307"/>
        </pc:sldMkLst>
        <pc:spChg chg="add mod">
          <ac:chgData name="Monica Ma" userId="c19fdbf0dd707230" providerId="LiveId" clId="{35262C81-1CAF-4C7D-8BD8-6867A045DCB6}" dt="2024-05-27T05:23:22.593" v="1751" actId="1076"/>
          <ac:spMkLst>
            <pc:docMk/>
            <pc:sldMk cId="2400857469" sldId="307"/>
            <ac:spMk id="2" creationId="{2F3B07BE-A759-77FB-B2D3-5DB779745C74}"/>
          </ac:spMkLst>
        </pc:spChg>
        <pc:spChg chg="add mod">
          <ac:chgData name="Monica Ma" userId="c19fdbf0dd707230" providerId="LiveId" clId="{35262C81-1CAF-4C7D-8BD8-6867A045DCB6}" dt="2024-05-27T05:31:11.042" v="1856" actId="1076"/>
          <ac:spMkLst>
            <pc:docMk/>
            <pc:sldMk cId="2400857469" sldId="307"/>
            <ac:spMk id="3" creationId="{11DB0657-4277-87C0-4FE0-F52E4BD44F11}"/>
          </ac:spMkLst>
        </pc:spChg>
        <pc:spChg chg="add mod">
          <ac:chgData name="Monica Ma" userId="c19fdbf0dd707230" providerId="LiveId" clId="{35262C81-1CAF-4C7D-8BD8-6867A045DCB6}" dt="2024-05-27T05:30:03.828" v="1834" actId="20577"/>
          <ac:spMkLst>
            <pc:docMk/>
            <pc:sldMk cId="2400857469" sldId="307"/>
            <ac:spMk id="4" creationId="{365E6DB6-CC55-86CC-5DD6-26AFC604D2CB}"/>
          </ac:spMkLst>
        </pc:spChg>
        <pc:spChg chg="add mod">
          <ac:chgData name="Monica Ma" userId="c19fdbf0dd707230" providerId="LiveId" clId="{35262C81-1CAF-4C7D-8BD8-6867A045DCB6}" dt="2024-05-27T05:24:58.231" v="1790" actId="20577"/>
          <ac:spMkLst>
            <pc:docMk/>
            <pc:sldMk cId="2400857469" sldId="307"/>
            <ac:spMk id="5" creationId="{1951A255-B306-3A20-4142-22BBFFC7A450}"/>
          </ac:spMkLst>
        </pc:spChg>
        <pc:spChg chg="add mod">
          <ac:chgData name="Monica Ma" userId="c19fdbf0dd707230" providerId="LiveId" clId="{35262C81-1CAF-4C7D-8BD8-6867A045DCB6}" dt="2024-05-27T05:35:39.461" v="1886" actId="1076"/>
          <ac:spMkLst>
            <pc:docMk/>
            <pc:sldMk cId="2400857469" sldId="307"/>
            <ac:spMk id="6" creationId="{1A78BBA4-37EB-E2E1-C4FD-116AA42860FC}"/>
          </ac:spMkLst>
        </pc:spChg>
        <pc:spChg chg="mod">
          <ac:chgData name="Monica Ma" userId="c19fdbf0dd707230" providerId="LiveId" clId="{35262C81-1CAF-4C7D-8BD8-6867A045DCB6}" dt="2024-05-27T05:24:39.649" v="1781" actId="1076"/>
          <ac:spMkLst>
            <pc:docMk/>
            <pc:sldMk cId="2400857469" sldId="307"/>
            <ac:spMk id="8" creationId="{60BCA8DF-32B7-5C63-EB8F-FE6974B631CE}"/>
          </ac:spMkLst>
        </pc:spChg>
        <pc:spChg chg="mod">
          <ac:chgData name="Monica Ma" userId="c19fdbf0dd707230" providerId="LiveId" clId="{35262C81-1CAF-4C7D-8BD8-6867A045DCB6}" dt="2024-05-27T05:24:39.649" v="1781" actId="1076"/>
          <ac:spMkLst>
            <pc:docMk/>
            <pc:sldMk cId="2400857469" sldId="307"/>
            <ac:spMk id="9" creationId="{DA9A78B9-D05C-9C97-EC79-92B533D5E6B1}"/>
          </ac:spMkLst>
        </pc:spChg>
        <pc:spChg chg="mod">
          <ac:chgData name="Monica Ma" userId="c19fdbf0dd707230" providerId="LiveId" clId="{35262C81-1CAF-4C7D-8BD8-6867A045DCB6}" dt="2024-05-27T05:35:36" v="1885" actId="1076"/>
          <ac:spMkLst>
            <pc:docMk/>
            <pc:sldMk cId="2400857469" sldId="307"/>
            <ac:spMk id="11" creationId="{07B057F0-A516-6A88-887A-3EBAD6B95517}"/>
          </ac:spMkLst>
        </pc:spChg>
        <pc:spChg chg="mod">
          <ac:chgData name="Monica Ma" userId="c19fdbf0dd707230" providerId="LiveId" clId="{35262C81-1CAF-4C7D-8BD8-6867A045DCB6}" dt="2024-05-27T05:35:36" v="1885" actId="1076"/>
          <ac:spMkLst>
            <pc:docMk/>
            <pc:sldMk cId="2400857469" sldId="307"/>
            <ac:spMk id="12" creationId="{5A540AE4-271E-9007-3237-44583AD0DEA3}"/>
          </ac:spMkLst>
        </pc:spChg>
        <pc:spChg chg="mod">
          <ac:chgData name="Monica Ma" userId="c19fdbf0dd707230" providerId="LiveId" clId="{35262C81-1CAF-4C7D-8BD8-6867A045DCB6}" dt="2024-05-27T05:30:08.798" v="1835" actId="1076"/>
          <ac:spMkLst>
            <pc:docMk/>
            <pc:sldMk cId="2400857469" sldId="307"/>
            <ac:spMk id="14" creationId="{B0486729-6DD9-D536-528C-1398A6287F8F}"/>
          </ac:spMkLst>
        </pc:spChg>
        <pc:spChg chg="mod">
          <ac:chgData name="Monica Ma" userId="c19fdbf0dd707230" providerId="LiveId" clId="{35262C81-1CAF-4C7D-8BD8-6867A045DCB6}" dt="2024-05-27T05:30:08.798" v="1835" actId="1076"/>
          <ac:spMkLst>
            <pc:docMk/>
            <pc:sldMk cId="2400857469" sldId="307"/>
            <ac:spMk id="15" creationId="{18ACD222-F145-69B1-3038-2F6D9481003E}"/>
          </ac:spMkLst>
        </pc:spChg>
        <pc:spChg chg="mod">
          <ac:chgData name="Monica Ma" userId="c19fdbf0dd707230" providerId="LiveId" clId="{35262C81-1CAF-4C7D-8BD8-6867A045DCB6}" dt="2024-05-27T05:30:18.726" v="1838" actId="1076"/>
          <ac:spMkLst>
            <pc:docMk/>
            <pc:sldMk cId="2400857469" sldId="307"/>
            <ac:spMk id="17" creationId="{B7F31A22-A87C-E192-8CF8-DD7F14F91453}"/>
          </ac:spMkLst>
        </pc:spChg>
        <pc:spChg chg="mod">
          <ac:chgData name="Monica Ma" userId="c19fdbf0dd707230" providerId="LiveId" clId="{35262C81-1CAF-4C7D-8BD8-6867A045DCB6}" dt="2024-05-27T05:30:18.726" v="1838" actId="1076"/>
          <ac:spMkLst>
            <pc:docMk/>
            <pc:sldMk cId="2400857469" sldId="307"/>
            <ac:spMk id="18" creationId="{D6347FE6-E223-CA20-2380-58BAF113979C}"/>
          </ac:spMkLst>
        </pc:spChg>
        <pc:spChg chg="mod">
          <ac:chgData name="Monica Ma" userId="c19fdbf0dd707230" providerId="LiveId" clId="{35262C81-1CAF-4C7D-8BD8-6867A045DCB6}" dt="2024-05-27T05:21:20.592" v="1697" actId="20577"/>
          <ac:spMkLst>
            <pc:docMk/>
            <pc:sldMk cId="2400857469" sldId="307"/>
            <ac:spMk id="22" creationId="{00000000-0000-0000-0000-000000000000}"/>
          </ac:spMkLst>
        </pc:spChg>
        <pc:spChg chg="mod">
          <ac:chgData name="Monica Ma" userId="c19fdbf0dd707230" providerId="LiveId" clId="{35262C81-1CAF-4C7D-8BD8-6867A045DCB6}" dt="2024-05-27T05:21:30.873" v="1719" actId="20577"/>
          <ac:spMkLst>
            <pc:docMk/>
            <pc:sldMk cId="2400857469" sldId="307"/>
            <ac:spMk id="23" creationId="{00000000-0000-0000-0000-000000000000}"/>
          </ac:spMkLst>
        </pc:spChg>
        <pc:spChg chg="mod">
          <ac:chgData name="Monica Ma" userId="c19fdbf0dd707230" providerId="LiveId" clId="{35262C81-1CAF-4C7D-8BD8-6867A045DCB6}" dt="2024-05-27T05:31:21.155" v="1858" actId="1076"/>
          <ac:spMkLst>
            <pc:docMk/>
            <pc:sldMk cId="2400857469" sldId="307"/>
            <ac:spMk id="24" creationId="{2B9AEB47-9D23-3942-F15A-8FD240EFB5D3}"/>
          </ac:spMkLst>
        </pc:spChg>
        <pc:spChg chg="mod">
          <ac:chgData name="Monica Ma" userId="c19fdbf0dd707230" providerId="LiveId" clId="{35262C81-1CAF-4C7D-8BD8-6867A045DCB6}" dt="2024-05-27T05:31:21.155" v="1858" actId="1076"/>
          <ac:spMkLst>
            <pc:docMk/>
            <pc:sldMk cId="2400857469" sldId="307"/>
            <ac:spMk id="25" creationId="{8098276B-4335-3AD2-E072-D9FB1F04CF77}"/>
          </ac:spMkLst>
        </pc:spChg>
        <pc:spChg chg="add mod">
          <ac:chgData name="Monica Ma" userId="c19fdbf0dd707230" providerId="LiveId" clId="{35262C81-1CAF-4C7D-8BD8-6867A045DCB6}" dt="2024-05-27T05:31:59.145" v="1864" actId="1076"/>
          <ac:spMkLst>
            <pc:docMk/>
            <pc:sldMk cId="2400857469" sldId="307"/>
            <ac:spMk id="26" creationId="{4C63D9AC-5C46-C12F-46D3-3D01BB4F64DB}"/>
          </ac:spMkLst>
        </pc:spChg>
        <pc:spChg chg="mod">
          <ac:chgData name="Monica Ma" userId="c19fdbf0dd707230" providerId="LiveId" clId="{35262C81-1CAF-4C7D-8BD8-6867A045DCB6}" dt="2024-05-27T05:35:43.876" v="1887" actId="1076"/>
          <ac:spMkLst>
            <pc:docMk/>
            <pc:sldMk cId="2400857469" sldId="307"/>
            <ac:spMk id="28" creationId="{E17050EF-8929-F9FA-BE98-F52D4BB2313D}"/>
          </ac:spMkLst>
        </pc:spChg>
        <pc:spChg chg="mod">
          <ac:chgData name="Monica Ma" userId="c19fdbf0dd707230" providerId="LiveId" clId="{35262C81-1CAF-4C7D-8BD8-6867A045DCB6}" dt="2024-05-27T05:35:43.876" v="1887" actId="1076"/>
          <ac:spMkLst>
            <pc:docMk/>
            <pc:sldMk cId="2400857469" sldId="307"/>
            <ac:spMk id="29" creationId="{6A13A8A6-9A89-F57C-BB1B-239F8D606D44}"/>
          </ac:spMkLst>
        </pc:spChg>
        <pc:spChg chg="del mod">
          <ac:chgData name="Monica Ma" userId="c19fdbf0dd707230" providerId="LiveId" clId="{35262C81-1CAF-4C7D-8BD8-6867A045DCB6}" dt="2024-05-27T05:54:55.320" v="2125" actId="478"/>
          <ac:spMkLst>
            <pc:docMk/>
            <pc:sldMk cId="2400857469" sldId="307"/>
            <ac:spMk id="31" creationId="{5E7B00A8-FE20-E000-DF30-37E8F17B50E0}"/>
          </ac:spMkLst>
        </pc:spChg>
        <pc:spChg chg="del mod">
          <ac:chgData name="Monica Ma" userId="c19fdbf0dd707230" providerId="LiveId" clId="{35262C81-1CAF-4C7D-8BD8-6867A045DCB6}" dt="2024-05-27T05:35:50.647" v="1889" actId="478"/>
          <ac:spMkLst>
            <pc:docMk/>
            <pc:sldMk cId="2400857469" sldId="307"/>
            <ac:spMk id="32" creationId="{7456635C-3B26-E486-8A65-7F69346A4ED5}"/>
          </ac:spMkLst>
        </pc:spChg>
        <pc:spChg chg="add mod">
          <ac:chgData name="Monica Ma" userId="c19fdbf0dd707230" providerId="LiveId" clId="{35262C81-1CAF-4C7D-8BD8-6867A045DCB6}" dt="2024-05-27T05:36:35.067" v="1899" actId="20577"/>
          <ac:spMkLst>
            <pc:docMk/>
            <pc:sldMk cId="2400857469" sldId="307"/>
            <ac:spMk id="33" creationId="{9A54F25B-CFFB-72AD-7231-48C5F2D528D4}"/>
          </ac:spMkLst>
        </pc:spChg>
        <pc:spChg chg="mod">
          <ac:chgData name="Monica Ma" userId="c19fdbf0dd707230" providerId="LiveId" clId="{35262C81-1CAF-4C7D-8BD8-6867A045DCB6}" dt="2024-05-27T05:25:22.464" v="1792" actId="14100"/>
          <ac:spMkLst>
            <pc:docMk/>
            <pc:sldMk cId="2400857469" sldId="307"/>
            <ac:spMk id="61" creationId="{00000000-0000-0000-0000-000000000000}"/>
          </ac:spMkLst>
        </pc:spChg>
        <pc:spChg chg="mod">
          <ac:chgData name="Monica Ma" userId="c19fdbf0dd707230" providerId="LiveId" clId="{35262C81-1CAF-4C7D-8BD8-6867A045DCB6}" dt="2024-05-27T05:35:04.903" v="1877" actId="1076"/>
          <ac:spMkLst>
            <pc:docMk/>
            <pc:sldMk cId="2400857469" sldId="307"/>
            <ac:spMk id="64" creationId="{00000000-0000-0000-0000-000000000000}"/>
          </ac:spMkLst>
        </pc:spChg>
        <pc:spChg chg="mod">
          <ac:chgData name="Monica Ma" userId="c19fdbf0dd707230" providerId="LiveId" clId="{35262C81-1CAF-4C7D-8BD8-6867A045DCB6}" dt="2024-05-27T05:26:40.621" v="1799" actId="1076"/>
          <ac:spMkLst>
            <pc:docMk/>
            <pc:sldMk cId="2400857469" sldId="307"/>
            <ac:spMk id="67" creationId="{00000000-0000-0000-0000-000000000000}"/>
          </ac:spMkLst>
        </pc:spChg>
        <pc:spChg chg="mod">
          <ac:chgData name="Monica Ma" userId="c19fdbf0dd707230" providerId="LiveId" clId="{35262C81-1CAF-4C7D-8BD8-6867A045DCB6}" dt="2024-05-27T05:26:40.621" v="1799" actId="1076"/>
          <ac:spMkLst>
            <pc:docMk/>
            <pc:sldMk cId="2400857469" sldId="307"/>
            <ac:spMk id="68" creationId="{00000000-0000-0000-0000-000000000000}"/>
          </ac:spMkLst>
        </pc:spChg>
        <pc:spChg chg="del mod">
          <ac:chgData name="Monica Ma" userId="c19fdbf0dd707230" providerId="LiveId" clId="{35262C81-1CAF-4C7D-8BD8-6867A045DCB6}" dt="2024-05-27T05:22:11.939" v="1737"/>
          <ac:spMkLst>
            <pc:docMk/>
            <pc:sldMk cId="2400857469" sldId="307"/>
            <ac:spMk id="69" creationId="{00000000-0000-0000-0000-000000000000}"/>
          </ac:spMkLst>
        </pc:spChg>
        <pc:spChg chg="del mod">
          <ac:chgData name="Monica Ma" userId="c19fdbf0dd707230" providerId="LiveId" clId="{35262C81-1CAF-4C7D-8BD8-6867A045DCB6}" dt="2024-05-27T05:22:11.928" v="1735"/>
          <ac:spMkLst>
            <pc:docMk/>
            <pc:sldMk cId="2400857469" sldId="307"/>
            <ac:spMk id="70" creationId="{00000000-0000-0000-0000-000000000000}"/>
          </ac:spMkLst>
        </pc:spChg>
        <pc:spChg chg="del mod">
          <ac:chgData name="Monica Ma" userId="c19fdbf0dd707230" providerId="LiveId" clId="{35262C81-1CAF-4C7D-8BD8-6867A045DCB6}" dt="2024-05-27T05:21:57.728" v="1731"/>
          <ac:spMkLst>
            <pc:docMk/>
            <pc:sldMk cId="2400857469" sldId="307"/>
            <ac:spMk id="74" creationId="{00000000-0000-0000-0000-000000000000}"/>
          </ac:spMkLst>
        </pc:spChg>
        <pc:spChg chg="mod">
          <ac:chgData name="Monica Ma" userId="c19fdbf0dd707230" providerId="LiveId" clId="{35262C81-1CAF-4C7D-8BD8-6867A045DCB6}" dt="2024-05-27T05:26:25.797" v="1798" actId="20577"/>
          <ac:spMkLst>
            <pc:docMk/>
            <pc:sldMk cId="2400857469" sldId="307"/>
            <ac:spMk id="75" creationId="{00000000-0000-0000-0000-000000000000}"/>
          </ac:spMkLst>
        </pc:spChg>
        <pc:grpChg chg="add mod">
          <ac:chgData name="Monica Ma" userId="c19fdbf0dd707230" providerId="LiveId" clId="{35262C81-1CAF-4C7D-8BD8-6867A045DCB6}" dt="2024-05-27T05:24:39.649" v="1781" actId="1076"/>
          <ac:grpSpMkLst>
            <pc:docMk/>
            <pc:sldMk cId="2400857469" sldId="307"/>
            <ac:grpSpMk id="7" creationId="{5C92977C-84BD-1C09-4F38-F4F56AFF1A9E}"/>
          </ac:grpSpMkLst>
        </pc:grpChg>
        <pc:grpChg chg="add mod">
          <ac:chgData name="Monica Ma" userId="c19fdbf0dd707230" providerId="LiveId" clId="{35262C81-1CAF-4C7D-8BD8-6867A045DCB6}" dt="2024-05-27T05:35:36" v="1885" actId="1076"/>
          <ac:grpSpMkLst>
            <pc:docMk/>
            <pc:sldMk cId="2400857469" sldId="307"/>
            <ac:grpSpMk id="10" creationId="{A08A80F1-F4FD-A171-86F6-3DE8CD2C2CAF}"/>
          </ac:grpSpMkLst>
        </pc:grpChg>
        <pc:grpChg chg="add mod">
          <ac:chgData name="Monica Ma" userId="c19fdbf0dd707230" providerId="LiveId" clId="{35262C81-1CAF-4C7D-8BD8-6867A045DCB6}" dt="2024-05-27T05:30:08.798" v="1835" actId="1076"/>
          <ac:grpSpMkLst>
            <pc:docMk/>
            <pc:sldMk cId="2400857469" sldId="307"/>
            <ac:grpSpMk id="13" creationId="{207418DF-706F-BE67-BF06-0FECDCA92C05}"/>
          </ac:grpSpMkLst>
        </pc:grpChg>
        <pc:grpChg chg="add mod">
          <ac:chgData name="Monica Ma" userId="c19fdbf0dd707230" providerId="LiveId" clId="{35262C81-1CAF-4C7D-8BD8-6867A045DCB6}" dt="2024-05-27T05:30:18.726" v="1838" actId="1076"/>
          <ac:grpSpMkLst>
            <pc:docMk/>
            <pc:sldMk cId="2400857469" sldId="307"/>
            <ac:grpSpMk id="16" creationId="{24E38708-2B06-7E9F-57E5-F119BCADA9A3}"/>
          </ac:grpSpMkLst>
        </pc:grpChg>
        <pc:grpChg chg="add mod">
          <ac:chgData name="Monica Ma" userId="c19fdbf0dd707230" providerId="LiveId" clId="{35262C81-1CAF-4C7D-8BD8-6867A045DCB6}" dt="2024-05-27T05:31:21.155" v="1858" actId="1076"/>
          <ac:grpSpMkLst>
            <pc:docMk/>
            <pc:sldMk cId="2400857469" sldId="307"/>
            <ac:grpSpMk id="19" creationId="{3504F420-6451-847B-57FC-CBEE22125EDA}"/>
          </ac:grpSpMkLst>
        </pc:grpChg>
        <pc:grpChg chg="add mod">
          <ac:chgData name="Monica Ma" userId="c19fdbf0dd707230" providerId="LiveId" clId="{35262C81-1CAF-4C7D-8BD8-6867A045DCB6}" dt="2024-05-27T05:35:43.876" v="1887" actId="1076"/>
          <ac:grpSpMkLst>
            <pc:docMk/>
            <pc:sldMk cId="2400857469" sldId="307"/>
            <ac:grpSpMk id="27" creationId="{3BEA5CD6-E80F-3845-45C4-CBAF6150C4B5}"/>
          </ac:grpSpMkLst>
        </pc:grpChg>
        <pc:grpChg chg="add del mod">
          <ac:chgData name="Monica Ma" userId="c19fdbf0dd707230" providerId="LiveId" clId="{35262C81-1CAF-4C7D-8BD8-6867A045DCB6}" dt="2024-05-27T05:35:50.647" v="1889" actId="478"/>
          <ac:grpSpMkLst>
            <pc:docMk/>
            <pc:sldMk cId="2400857469" sldId="307"/>
            <ac:grpSpMk id="30" creationId="{1848A03A-4712-7171-2F14-4B03095B8F03}"/>
          </ac:grpSpMkLst>
        </pc:grpChg>
        <pc:grpChg chg="mod">
          <ac:chgData name="Monica Ma" userId="c19fdbf0dd707230" providerId="LiveId" clId="{35262C81-1CAF-4C7D-8BD8-6867A045DCB6}" dt="2024-05-27T05:26:40.621" v="1799" actId="1076"/>
          <ac:grpSpMkLst>
            <pc:docMk/>
            <pc:sldMk cId="2400857469" sldId="307"/>
            <ac:grpSpMk id="66" creationId="{00000000-0000-0000-0000-000000000000}"/>
          </ac:grpSpMkLst>
        </pc:grpChg>
        <pc:picChg chg="add mod">
          <ac:chgData name="Monica Ma" userId="c19fdbf0dd707230" providerId="LiveId" clId="{35262C81-1CAF-4C7D-8BD8-6867A045DCB6}" dt="2024-05-27T06:05:58.763" v="2209"/>
          <ac:picMkLst>
            <pc:docMk/>
            <pc:sldMk cId="2400857469" sldId="307"/>
            <ac:picMk id="34" creationId="{937D8DC4-C557-2993-EA66-72619682AABF}"/>
          </ac:picMkLst>
        </pc:picChg>
      </pc:sldChg>
      <pc:sldChg chg="del">
        <pc:chgData name="Monica Ma" userId="c19fdbf0dd707230" providerId="LiveId" clId="{35262C81-1CAF-4C7D-8BD8-6867A045DCB6}" dt="2024-05-27T05:49:12.087" v="2108" actId="47"/>
        <pc:sldMkLst>
          <pc:docMk/>
          <pc:sldMk cId="589054193" sldId="308"/>
        </pc:sldMkLst>
      </pc:sldChg>
      <pc:sldChg chg="del">
        <pc:chgData name="Monica Ma" userId="c19fdbf0dd707230" providerId="LiveId" clId="{35262C81-1CAF-4C7D-8BD8-6867A045DCB6}" dt="2024-05-27T04:57:59.524" v="1181" actId="47"/>
        <pc:sldMkLst>
          <pc:docMk/>
          <pc:sldMk cId="3794244221" sldId="309"/>
        </pc:sldMkLst>
      </pc:sldChg>
      <pc:sldChg chg="del">
        <pc:chgData name="Monica Ma" userId="c19fdbf0dd707230" providerId="LiveId" clId="{35262C81-1CAF-4C7D-8BD8-6867A045DCB6}" dt="2024-05-27T04:58:00.942" v="1182" actId="47"/>
        <pc:sldMkLst>
          <pc:docMk/>
          <pc:sldMk cId="1650484638" sldId="310"/>
        </pc:sldMkLst>
      </pc:sldChg>
      <pc:sldChg chg="addSp delSp modSp mod delAnim modAnim">
        <pc:chgData name="Monica Ma" userId="c19fdbf0dd707230" providerId="LiveId" clId="{35262C81-1CAF-4C7D-8BD8-6867A045DCB6}" dt="2024-05-27T06:06:00.369" v="2210"/>
        <pc:sldMkLst>
          <pc:docMk/>
          <pc:sldMk cId="3277932176" sldId="311"/>
        </pc:sldMkLst>
        <pc:spChg chg="add del mod">
          <ac:chgData name="Monica Ma" userId="c19fdbf0dd707230" providerId="LiveId" clId="{35262C81-1CAF-4C7D-8BD8-6867A045DCB6}" dt="2024-05-27T05:40:16.625" v="2005" actId="478"/>
          <ac:spMkLst>
            <pc:docMk/>
            <pc:sldMk cId="3277932176" sldId="311"/>
            <ac:spMk id="3" creationId="{0AB80CC0-A608-F34A-AB91-EA997AE5CFED}"/>
          </ac:spMkLst>
        </pc:spChg>
        <pc:spChg chg="add del">
          <ac:chgData name="Monica Ma" userId="c19fdbf0dd707230" providerId="LiveId" clId="{35262C81-1CAF-4C7D-8BD8-6867A045DCB6}" dt="2024-05-27T05:40:26.337" v="2007" actId="478"/>
          <ac:spMkLst>
            <pc:docMk/>
            <pc:sldMk cId="3277932176" sldId="311"/>
            <ac:spMk id="5" creationId="{930E44B0-1C63-020C-F545-A49BE9C2ED13}"/>
          </ac:spMkLst>
        </pc:spChg>
        <pc:spChg chg="add mod">
          <ac:chgData name="Monica Ma" userId="c19fdbf0dd707230" providerId="LiveId" clId="{35262C81-1CAF-4C7D-8BD8-6867A045DCB6}" dt="2024-05-27T05:47:57.758" v="2106" actId="1076"/>
          <ac:spMkLst>
            <pc:docMk/>
            <pc:sldMk cId="3277932176" sldId="311"/>
            <ac:spMk id="6" creationId="{52DE961F-297B-6531-061E-7F81FA6DF8D7}"/>
          </ac:spMkLst>
        </pc:spChg>
        <pc:spChg chg="add mod">
          <ac:chgData name="Monica Ma" userId="c19fdbf0dd707230" providerId="LiveId" clId="{35262C81-1CAF-4C7D-8BD8-6867A045DCB6}" dt="2024-05-27T05:47:33.613" v="2100"/>
          <ac:spMkLst>
            <pc:docMk/>
            <pc:sldMk cId="3277932176" sldId="311"/>
            <ac:spMk id="7" creationId="{9AE6E2B9-636E-7272-3167-9C6125283F1A}"/>
          </ac:spMkLst>
        </pc:spChg>
        <pc:spChg chg="del mod">
          <ac:chgData name="Monica Ma" userId="c19fdbf0dd707230" providerId="LiveId" clId="{35262C81-1CAF-4C7D-8BD8-6867A045DCB6}" dt="2024-05-27T05:47:17.958" v="2094" actId="478"/>
          <ac:spMkLst>
            <pc:docMk/>
            <pc:sldMk cId="3277932176" sldId="311"/>
            <ac:spMk id="24" creationId="{00000000-0000-0000-0000-000000000000}"/>
          </ac:spMkLst>
        </pc:spChg>
        <pc:spChg chg="mod">
          <ac:chgData name="Monica Ma" userId="c19fdbf0dd707230" providerId="LiveId" clId="{35262C81-1CAF-4C7D-8BD8-6867A045DCB6}" dt="2024-05-27T05:43:50.349" v="2046" actId="14100"/>
          <ac:spMkLst>
            <pc:docMk/>
            <pc:sldMk cId="3277932176" sldId="311"/>
            <ac:spMk id="27" creationId="{00000000-0000-0000-0000-000000000000}"/>
          </ac:spMkLst>
        </pc:spChg>
        <pc:spChg chg="mod">
          <ac:chgData name="Monica Ma" userId="c19fdbf0dd707230" providerId="LiveId" clId="{35262C81-1CAF-4C7D-8BD8-6867A045DCB6}" dt="2024-05-27T05:37:19.413" v="1928" actId="20577"/>
          <ac:spMkLst>
            <pc:docMk/>
            <pc:sldMk cId="3277932176" sldId="311"/>
            <ac:spMk id="28" creationId="{00000000-0000-0000-0000-000000000000}"/>
          </ac:spMkLst>
        </pc:spChg>
        <pc:spChg chg="add del">
          <ac:chgData name="Monica Ma" userId="c19fdbf0dd707230" providerId="LiveId" clId="{35262C81-1CAF-4C7D-8BD8-6867A045DCB6}" dt="2024-05-27T05:43:52.131" v="2049" actId="478"/>
          <ac:spMkLst>
            <pc:docMk/>
            <pc:sldMk cId="3277932176" sldId="311"/>
            <ac:spMk id="29" creationId="{00000000-0000-0000-0000-000000000000}"/>
          </ac:spMkLst>
        </pc:spChg>
        <pc:spChg chg="del">
          <ac:chgData name="Monica Ma" userId="c19fdbf0dd707230" providerId="LiveId" clId="{35262C81-1CAF-4C7D-8BD8-6867A045DCB6}" dt="2024-05-27T05:47:19.693" v="2095" actId="478"/>
          <ac:spMkLst>
            <pc:docMk/>
            <pc:sldMk cId="3277932176" sldId="311"/>
            <ac:spMk id="32" creationId="{00000000-0000-0000-0000-000000000000}"/>
          </ac:spMkLst>
        </pc:spChg>
        <pc:spChg chg="del">
          <ac:chgData name="Monica Ma" userId="c19fdbf0dd707230" providerId="LiveId" clId="{35262C81-1CAF-4C7D-8BD8-6867A045DCB6}" dt="2024-05-27T05:47:22.459" v="2096" actId="478"/>
          <ac:spMkLst>
            <pc:docMk/>
            <pc:sldMk cId="3277932176" sldId="311"/>
            <ac:spMk id="33" creationId="{00000000-0000-0000-0000-000000000000}"/>
          </ac:spMkLst>
        </pc:spChg>
        <pc:spChg chg="del">
          <ac:chgData name="Monica Ma" userId="c19fdbf0dd707230" providerId="LiveId" clId="{35262C81-1CAF-4C7D-8BD8-6867A045DCB6}" dt="2024-05-27T05:47:24.238" v="2097" actId="478"/>
          <ac:spMkLst>
            <pc:docMk/>
            <pc:sldMk cId="3277932176" sldId="311"/>
            <ac:spMk id="34" creationId="{00000000-0000-0000-0000-000000000000}"/>
          </ac:spMkLst>
        </pc:spChg>
        <pc:spChg chg="del">
          <ac:chgData name="Monica Ma" userId="c19fdbf0dd707230" providerId="LiveId" clId="{35262C81-1CAF-4C7D-8BD8-6867A045DCB6}" dt="2024-05-27T05:47:27.328" v="2098" actId="478"/>
          <ac:spMkLst>
            <pc:docMk/>
            <pc:sldMk cId="3277932176" sldId="311"/>
            <ac:spMk id="35" creationId="{00000000-0000-0000-0000-000000000000}"/>
          </ac:spMkLst>
        </pc:spChg>
        <pc:spChg chg="del">
          <ac:chgData name="Monica Ma" userId="c19fdbf0dd707230" providerId="LiveId" clId="{35262C81-1CAF-4C7D-8BD8-6867A045DCB6}" dt="2024-05-27T05:47:29.752" v="2099" actId="478"/>
          <ac:spMkLst>
            <pc:docMk/>
            <pc:sldMk cId="3277932176" sldId="311"/>
            <ac:spMk id="36" creationId="{00000000-0000-0000-0000-000000000000}"/>
          </ac:spMkLst>
        </pc:spChg>
        <pc:spChg chg="del mod topLvl">
          <ac:chgData name="Monica Ma" userId="c19fdbf0dd707230" providerId="LiveId" clId="{35262C81-1CAF-4C7D-8BD8-6867A045DCB6}" dt="2024-05-27T05:40:29.488" v="2009" actId="478"/>
          <ac:spMkLst>
            <pc:docMk/>
            <pc:sldMk cId="3277932176" sldId="311"/>
            <ac:spMk id="39" creationId="{00000000-0000-0000-0000-000000000000}"/>
          </ac:spMkLst>
        </pc:spChg>
        <pc:spChg chg="del mod topLvl">
          <ac:chgData name="Monica Ma" userId="c19fdbf0dd707230" providerId="LiveId" clId="{35262C81-1CAF-4C7D-8BD8-6867A045DCB6}" dt="2024-05-27T05:40:31.273" v="2010" actId="478"/>
          <ac:spMkLst>
            <pc:docMk/>
            <pc:sldMk cId="3277932176" sldId="311"/>
            <ac:spMk id="40" creationId="{00000000-0000-0000-0000-000000000000}"/>
          </ac:spMkLst>
        </pc:spChg>
        <pc:spChg chg="mod">
          <ac:chgData name="Monica Ma" userId="c19fdbf0dd707230" providerId="LiveId" clId="{35262C81-1CAF-4C7D-8BD8-6867A045DCB6}" dt="2024-05-27T05:37:57.941" v="1961" actId="20577"/>
          <ac:spMkLst>
            <pc:docMk/>
            <pc:sldMk cId="3277932176" sldId="311"/>
            <ac:spMk id="42" creationId="{00000000-0000-0000-0000-000000000000}"/>
          </ac:spMkLst>
        </pc:spChg>
        <pc:spChg chg="mod">
          <ac:chgData name="Monica Ma" userId="c19fdbf0dd707230" providerId="LiveId" clId="{35262C81-1CAF-4C7D-8BD8-6867A045DCB6}" dt="2024-05-27T05:37:57.520" v="1960" actId="20577"/>
          <ac:spMkLst>
            <pc:docMk/>
            <pc:sldMk cId="3277932176" sldId="311"/>
            <ac:spMk id="43" creationId="{00000000-0000-0000-0000-000000000000}"/>
          </ac:spMkLst>
        </pc:spChg>
        <pc:spChg chg="del mod topLvl">
          <ac:chgData name="Monica Ma" userId="c19fdbf0dd707230" providerId="LiveId" clId="{35262C81-1CAF-4C7D-8BD8-6867A045DCB6}" dt="2024-05-27T05:39:45.619" v="1997" actId="478"/>
          <ac:spMkLst>
            <pc:docMk/>
            <pc:sldMk cId="3277932176" sldId="311"/>
            <ac:spMk id="45" creationId="{00000000-0000-0000-0000-000000000000}"/>
          </ac:spMkLst>
        </pc:spChg>
        <pc:spChg chg="del mod topLvl">
          <ac:chgData name="Monica Ma" userId="c19fdbf0dd707230" providerId="LiveId" clId="{35262C81-1CAF-4C7D-8BD8-6867A045DCB6}" dt="2024-05-27T05:39:50.544" v="1998" actId="478"/>
          <ac:spMkLst>
            <pc:docMk/>
            <pc:sldMk cId="3277932176" sldId="311"/>
            <ac:spMk id="46" creationId="{00000000-0000-0000-0000-000000000000}"/>
          </ac:spMkLst>
        </pc:spChg>
        <pc:spChg chg="del topLvl">
          <ac:chgData name="Monica Ma" userId="c19fdbf0dd707230" providerId="LiveId" clId="{35262C81-1CAF-4C7D-8BD8-6867A045DCB6}" dt="2024-05-27T05:39:52.487" v="1999" actId="478"/>
          <ac:spMkLst>
            <pc:docMk/>
            <pc:sldMk cId="3277932176" sldId="311"/>
            <ac:spMk id="48" creationId="{00000000-0000-0000-0000-000000000000}"/>
          </ac:spMkLst>
        </pc:spChg>
        <pc:spChg chg="del topLvl">
          <ac:chgData name="Monica Ma" userId="c19fdbf0dd707230" providerId="LiveId" clId="{35262C81-1CAF-4C7D-8BD8-6867A045DCB6}" dt="2024-05-27T05:39:54.118" v="2000" actId="478"/>
          <ac:spMkLst>
            <pc:docMk/>
            <pc:sldMk cId="3277932176" sldId="311"/>
            <ac:spMk id="49" creationId="{00000000-0000-0000-0000-000000000000}"/>
          </ac:spMkLst>
        </pc:spChg>
        <pc:spChg chg="mod">
          <ac:chgData name="Monica Ma" userId="c19fdbf0dd707230" providerId="LiveId" clId="{35262C81-1CAF-4C7D-8BD8-6867A045DCB6}" dt="2024-05-27T05:38:10.560" v="1987" actId="20577"/>
          <ac:spMkLst>
            <pc:docMk/>
            <pc:sldMk cId="3277932176" sldId="311"/>
            <ac:spMk id="50" creationId="{00000000-0000-0000-0000-000000000000}"/>
          </ac:spMkLst>
        </pc:spChg>
        <pc:grpChg chg="del mod">
          <ac:chgData name="Monica Ma" userId="c19fdbf0dd707230" providerId="LiveId" clId="{35262C81-1CAF-4C7D-8BD8-6867A045DCB6}" dt="2024-05-27T05:47:15.296" v="2093" actId="478"/>
          <ac:grpSpMkLst>
            <pc:docMk/>
            <pc:sldMk cId="3277932176" sldId="311"/>
            <ac:grpSpMk id="25" creationId="{00000000-0000-0000-0000-000000000000}"/>
          </ac:grpSpMkLst>
        </pc:grpChg>
        <pc:grpChg chg="del mod">
          <ac:chgData name="Monica Ma" userId="c19fdbf0dd707230" providerId="LiveId" clId="{35262C81-1CAF-4C7D-8BD8-6867A045DCB6}" dt="2024-05-27T05:40:29.488" v="2009" actId="478"/>
          <ac:grpSpMkLst>
            <pc:docMk/>
            <pc:sldMk cId="3277932176" sldId="311"/>
            <ac:grpSpMk id="38" creationId="{00000000-0000-0000-0000-000000000000}"/>
          </ac:grpSpMkLst>
        </pc:grpChg>
        <pc:grpChg chg="del">
          <ac:chgData name="Monica Ma" userId="c19fdbf0dd707230" providerId="LiveId" clId="{35262C81-1CAF-4C7D-8BD8-6867A045DCB6}" dt="2024-05-27T05:39:42.431" v="1995" actId="478"/>
          <ac:grpSpMkLst>
            <pc:docMk/>
            <pc:sldMk cId="3277932176" sldId="311"/>
            <ac:grpSpMk id="41" creationId="{00000000-0000-0000-0000-000000000000}"/>
          </ac:grpSpMkLst>
        </pc:grpChg>
        <pc:grpChg chg="del">
          <ac:chgData name="Monica Ma" userId="c19fdbf0dd707230" providerId="LiveId" clId="{35262C81-1CAF-4C7D-8BD8-6867A045DCB6}" dt="2024-05-27T05:39:45.619" v="1997" actId="478"/>
          <ac:grpSpMkLst>
            <pc:docMk/>
            <pc:sldMk cId="3277932176" sldId="311"/>
            <ac:grpSpMk id="44" creationId="{00000000-0000-0000-0000-000000000000}"/>
          </ac:grpSpMkLst>
        </pc:grpChg>
        <pc:grpChg chg="del">
          <ac:chgData name="Monica Ma" userId="c19fdbf0dd707230" providerId="LiveId" clId="{35262C81-1CAF-4C7D-8BD8-6867A045DCB6}" dt="2024-05-27T05:39:52.487" v="1999" actId="478"/>
          <ac:grpSpMkLst>
            <pc:docMk/>
            <pc:sldMk cId="3277932176" sldId="311"/>
            <ac:grpSpMk id="47" creationId="{00000000-0000-0000-0000-000000000000}"/>
          </ac:grpSpMkLst>
        </pc:grpChg>
        <pc:picChg chg="add mod">
          <ac:chgData name="Monica Ma" userId="c19fdbf0dd707230" providerId="LiveId" clId="{35262C81-1CAF-4C7D-8BD8-6867A045DCB6}" dt="2024-05-27T06:06:00.369" v="2210"/>
          <ac:picMkLst>
            <pc:docMk/>
            <pc:sldMk cId="3277932176" sldId="311"/>
            <ac:picMk id="8" creationId="{679776F0-C397-42F7-FE15-79C5B0347FCB}"/>
          </ac:picMkLst>
        </pc:picChg>
      </pc:sldChg>
      <pc:sldChg chg="del">
        <pc:chgData name="Monica Ma" userId="c19fdbf0dd707230" providerId="LiveId" clId="{35262C81-1CAF-4C7D-8BD8-6867A045DCB6}" dt="2024-05-27T05:49:20.845" v="2111" actId="47"/>
        <pc:sldMkLst>
          <pc:docMk/>
          <pc:sldMk cId="2684351738" sldId="315"/>
        </pc:sldMkLst>
      </pc:sldChg>
      <pc:sldChg chg="del">
        <pc:chgData name="Monica Ma" userId="c19fdbf0dd707230" providerId="LiveId" clId="{35262C81-1CAF-4C7D-8BD8-6867A045DCB6}" dt="2024-05-27T05:10:02.254" v="1510" actId="47"/>
        <pc:sldMkLst>
          <pc:docMk/>
          <pc:sldMk cId="3903864099" sldId="317"/>
        </pc:sldMkLst>
      </pc:sldChg>
      <pc:sldChg chg="del">
        <pc:chgData name="Monica Ma" userId="c19fdbf0dd707230" providerId="LiveId" clId="{35262C81-1CAF-4C7D-8BD8-6867A045DCB6}" dt="2024-05-27T04:57:57.945" v="1180" actId="47"/>
        <pc:sldMkLst>
          <pc:docMk/>
          <pc:sldMk cId="1787152533" sldId="318"/>
        </pc:sldMkLst>
      </pc:sldChg>
      <pc:sldChg chg="del">
        <pc:chgData name="Monica Ma" userId="c19fdbf0dd707230" providerId="LiveId" clId="{35262C81-1CAF-4C7D-8BD8-6867A045DCB6}" dt="2024-05-27T05:58:41.345" v="2142" actId="47"/>
        <pc:sldMkLst>
          <pc:docMk/>
          <pc:sldMk cId="2088394546" sldId="319"/>
        </pc:sldMkLst>
      </pc:sldChg>
      <pc:sldChg chg="del">
        <pc:chgData name="Monica Ma" userId="c19fdbf0dd707230" providerId="LiveId" clId="{35262C81-1CAF-4C7D-8BD8-6867A045DCB6}" dt="2024-05-27T05:48:45.162" v="2107" actId="47"/>
        <pc:sldMkLst>
          <pc:docMk/>
          <pc:sldMk cId="1674807748" sldId="320"/>
        </pc:sldMkLst>
      </pc:sldChg>
      <pc:sldChg chg="addSp delSp modSp del mod addAnim delAnim modAnim">
        <pc:chgData name="Monica Ma" userId="c19fdbf0dd707230" providerId="LiveId" clId="{35262C81-1CAF-4C7D-8BD8-6867A045DCB6}" dt="2024-05-27T05:05:12.177" v="1397" actId="47"/>
        <pc:sldMkLst>
          <pc:docMk/>
          <pc:sldMk cId="2906839749" sldId="321"/>
        </pc:sldMkLst>
        <pc:spChg chg="add del mod">
          <ac:chgData name="Monica Ma" userId="c19fdbf0dd707230" providerId="LiveId" clId="{35262C81-1CAF-4C7D-8BD8-6867A045DCB6}" dt="2024-05-27T01:14:09.964" v="244" actId="478"/>
          <ac:spMkLst>
            <pc:docMk/>
            <pc:sldMk cId="2906839749" sldId="321"/>
            <ac:spMk id="3" creationId="{144EE25F-A4BC-9B00-D8CB-CA73F03FD3EA}"/>
          </ac:spMkLst>
        </pc:spChg>
        <pc:spChg chg="mod">
          <ac:chgData name="Monica Ma" userId="c19fdbf0dd707230" providerId="LiveId" clId="{35262C81-1CAF-4C7D-8BD8-6867A045DCB6}" dt="2024-05-27T01:15:38.679" v="258" actId="20577"/>
          <ac:spMkLst>
            <pc:docMk/>
            <pc:sldMk cId="2906839749" sldId="321"/>
            <ac:spMk id="6" creationId="{A8AEA282-040F-20D6-C51B-7EA7AD810D46}"/>
          </ac:spMkLst>
        </pc:spChg>
        <pc:spChg chg="mod">
          <ac:chgData name="Monica Ma" userId="c19fdbf0dd707230" providerId="LiveId" clId="{35262C81-1CAF-4C7D-8BD8-6867A045DCB6}" dt="2024-05-27T01:16:05.030" v="303" actId="20577"/>
          <ac:spMkLst>
            <pc:docMk/>
            <pc:sldMk cId="2906839749" sldId="321"/>
            <ac:spMk id="7" creationId="{C9E5A711-F952-FBB4-97BE-3B9F8F592A97}"/>
          </ac:spMkLst>
        </pc:spChg>
        <pc:spChg chg="mod">
          <ac:chgData name="Monica Ma" userId="c19fdbf0dd707230" providerId="LiveId" clId="{35262C81-1CAF-4C7D-8BD8-6867A045DCB6}" dt="2024-05-27T01:13:32.724" v="238" actId="14100"/>
          <ac:spMkLst>
            <pc:docMk/>
            <pc:sldMk cId="2906839749" sldId="321"/>
            <ac:spMk id="9" creationId="{00000000-0000-0000-0000-000000000000}"/>
          </ac:spMkLst>
        </pc:spChg>
        <pc:spChg chg="mod">
          <ac:chgData name="Monica Ma" userId="c19fdbf0dd707230" providerId="LiveId" clId="{35262C81-1CAF-4C7D-8BD8-6867A045DCB6}" dt="2024-05-27T01:15:14.147" v="251"/>
          <ac:spMkLst>
            <pc:docMk/>
            <pc:sldMk cId="2906839749" sldId="321"/>
            <ac:spMk id="10" creationId="{AE143DB6-113B-6BE3-D32D-0439EAEDE768}"/>
          </ac:spMkLst>
        </pc:spChg>
        <pc:spChg chg="mod">
          <ac:chgData name="Monica Ma" userId="c19fdbf0dd707230" providerId="LiveId" clId="{35262C81-1CAF-4C7D-8BD8-6867A045DCB6}" dt="2024-05-27T01:15:14.147" v="251"/>
          <ac:spMkLst>
            <pc:docMk/>
            <pc:sldMk cId="2906839749" sldId="321"/>
            <ac:spMk id="11" creationId="{147D68CB-D928-67D8-9121-1258A26F0931}"/>
          </ac:spMkLst>
        </pc:spChg>
        <pc:spChg chg="mod">
          <ac:chgData name="Monica Ma" userId="c19fdbf0dd707230" providerId="LiveId" clId="{35262C81-1CAF-4C7D-8BD8-6867A045DCB6}" dt="2024-05-27T01:17:04.652" v="312" actId="20577"/>
          <ac:spMkLst>
            <pc:docMk/>
            <pc:sldMk cId="2906839749" sldId="321"/>
            <ac:spMk id="14" creationId="{F0D7643F-D4A2-9176-5EC3-DC834AE41BDC}"/>
          </ac:spMkLst>
        </pc:spChg>
        <pc:spChg chg="mod">
          <ac:chgData name="Monica Ma" userId="c19fdbf0dd707230" providerId="LiveId" clId="{35262C81-1CAF-4C7D-8BD8-6867A045DCB6}" dt="2024-05-27T01:17:11.761" v="323" actId="20577"/>
          <ac:spMkLst>
            <pc:docMk/>
            <pc:sldMk cId="2906839749" sldId="321"/>
            <ac:spMk id="15" creationId="{9CE7EED8-65B7-53A4-C23E-30EE98F98E40}"/>
          </ac:spMkLst>
        </pc:spChg>
        <pc:spChg chg="mod">
          <ac:chgData name="Monica Ma" userId="c19fdbf0dd707230" providerId="LiveId" clId="{35262C81-1CAF-4C7D-8BD8-6867A045DCB6}" dt="2024-05-27T01:17:19.526" v="324" actId="1076"/>
          <ac:spMkLst>
            <pc:docMk/>
            <pc:sldMk cId="2906839749" sldId="321"/>
            <ac:spMk id="16" creationId="{C0042080-3902-2255-A73F-3F4B838371F5}"/>
          </ac:spMkLst>
        </pc:spChg>
        <pc:spChg chg="mod">
          <ac:chgData name="Monica Ma" userId="c19fdbf0dd707230" providerId="LiveId" clId="{35262C81-1CAF-4C7D-8BD8-6867A045DCB6}" dt="2024-05-27T01:16:40.279" v="307"/>
          <ac:spMkLst>
            <pc:docMk/>
            <pc:sldMk cId="2906839749" sldId="321"/>
            <ac:spMk id="17" creationId="{0F81E71E-AE66-D1A1-BE51-F92779A84C38}"/>
          </ac:spMkLst>
        </pc:spChg>
        <pc:spChg chg="mod">
          <ac:chgData name="Monica Ma" userId="c19fdbf0dd707230" providerId="LiveId" clId="{35262C81-1CAF-4C7D-8BD8-6867A045DCB6}" dt="2024-05-27T01:13:21.256" v="236" actId="1076"/>
          <ac:spMkLst>
            <pc:docMk/>
            <pc:sldMk cId="2906839749" sldId="321"/>
            <ac:spMk id="18" creationId="{00000000-0000-0000-0000-000000000000}"/>
          </ac:spMkLst>
        </pc:spChg>
        <pc:spChg chg="mod">
          <ac:chgData name="Monica Ma" userId="c19fdbf0dd707230" providerId="LiveId" clId="{35262C81-1CAF-4C7D-8BD8-6867A045DCB6}" dt="2024-05-27T01:13:17.460" v="235" actId="1076"/>
          <ac:spMkLst>
            <pc:docMk/>
            <pc:sldMk cId="2906839749" sldId="321"/>
            <ac:spMk id="20" creationId="{00000000-0000-0000-0000-000000000000}"/>
          </ac:spMkLst>
        </pc:spChg>
        <pc:spChg chg="del mod">
          <ac:chgData name="Monica Ma" userId="c19fdbf0dd707230" providerId="LiveId" clId="{35262C81-1CAF-4C7D-8BD8-6867A045DCB6}" dt="2024-05-27T01:15:25.932" v="255" actId="478"/>
          <ac:spMkLst>
            <pc:docMk/>
            <pc:sldMk cId="2906839749" sldId="321"/>
            <ac:spMk id="21" creationId="{00000000-0000-0000-0000-000000000000}"/>
          </ac:spMkLst>
        </pc:spChg>
        <pc:spChg chg="mod">
          <ac:chgData name="Monica Ma" userId="c19fdbf0dd707230" providerId="LiveId" clId="{35262C81-1CAF-4C7D-8BD8-6867A045DCB6}" dt="2024-05-27T01:16:26.621" v="306" actId="14100"/>
          <ac:spMkLst>
            <pc:docMk/>
            <pc:sldMk cId="2906839749" sldId="321"/>
            <ac:spMk id="26" creationId="{00000000-0000-0000-0000-000000000000}"/>
          </ac:spMkLst>
        </pc:spChg>
        <pc:spChg chg="mod">
          <ac:chgData name="Monica Ma" userId="c19fdbf0dd707230" providerId="LiveId" clId="{35262C81-1CAF-4C7D-8BD8-6867A045DCB6}" dt="2024-05-27T01:19:02.776" v="369" actId="20577"/>
          <ac:spMkLst>
            <pc:docMk/>
            <pc:sldMk cId="2906839749" sldId="321"/>
            <ac:spMk id="43" creationId="{2EE2F103-ACFE-B7EA-A96F-29DB0D60DD0C}"/>
          </ac:spMkLst>
        </pc:spChg>
        <pc:spChg chg="mod">
          <ac:chgData name="Monica Ma" userId="c19fdbf0dd707230" providerId="LiveId" clId="{35262C81-1CAF-4C7D-8BD8-6867A045DCB6}" dt="2024-05-27T05:05:08.654" v="1396" actId="20577"/>
          <ac:spMkLst>
            <pc:docMk/>
            <pc:sldMk cId="2906839749" sldId="321"/>
            <ac:spMk id="44" creationId="{72071189-A22B-157F-B6C7-55C2DA86226E}"/>
          </ac:spMkLst>
        </pc:spChg>
        <pc:spChg chg="mod">
          <ac:chgData name="Monica Ma" userId="c19fdbf0dd707230" providerId="LiveId" clId="{35262C81-1CAF-4C7D-8BD8-6867A045DCB6}" dt="2024-05-27T01:17:24.822" v="325"/>
          <ac:spMkLst>
            <pc:docMk/>
            <pc:sldMk cId="2906839749" sldId="321"/>
            <ac:spMk id="45" creationId="{BCAC756B-98BE-32FD-993D-7A20F534EB52}"/>
          </ac:spMkLst>
        </pc:spChg>
        <pc:spChg chg="mod">
          <ac:chgData name="Monica Ma" userId="c19fdbf0dd707230" providerId="LiveId" clId="{35262C81-1CAF-4C7D-8BD8-6867A045DCB6}" dt="2024-05-27T01:17:24.822" v="325"/>
          <ac:spMkLst>
            <pc:docMk/>
            <pc:sldMk cId="2906839749" sldId="321"/>
            <ac:spMk id="46" creationId="{A0802F16-7917-DE80-D589-5F1F070F08C4}"/>
          </ac:spMkLst>
        </pc:spChg>
        <pc:spChg chg="mod">
          <ac:chgData name="Monica Ma" userId="c19fdbf0dd707230" providerId="LiveId" clId="{35262C81-1CAF-4C7D-8BD8-6867A045DCB6}" dt="2024-05-27T01:17:39.352" v="330" actId="20577"/>
          <ac:spMkLst>
            <pc:docMk/>
            <pc:sldMk cId="2906839749" sldId="321"/>
            <ac:spMk id="49" creationId="{4A89706A-8114-D043-6693-7544D2E5921C}"/>
          </ac:spMkLst>
        </pc:spChg>
        <pc:spChg chg="mod">
          <ac:chgData name="Monica Ma" userId="c19fdbf0dd707230" providerId="LiveId" clId="{35262C81-1CAF-4C7D-8BD8-6867A045DCB6}" dt="2024-05-27T01:19:36.124" v="386" actId="20577"/>
          <ac:spMkLst>
            <pc:docMk/>
            <pc:sldMk cId="2906839749" sldId="321"/>
            <ac:spMk id="50" creationId="{0FE440BC-362D-D4A5-D35E-A3C4D2C6A3F1}"/>
          </ac:spMkLst>
        </pc:spChg>
        <pc:spChg chg="mod">
          <ac:chgData name="Monica Ma" userId="c19fdbf0dd707230" providerId="LiveId" clId="{35262C81-1CAF-4C7D-8BD8-6867A045DCB6}" dt="2024-05-27T01:17:26.369" v="326"/>
          <ac:spMkLst>
            <pc:docMk/>
            <pc:sldMk cId="2906839749" sldId="321"/>
            <ac:spMk id="51" creationId="{DB4180CD-5A7C-C49D-D459-603A73C14F91}"/>
          </ac:spMkLst>
        </pc:spChg>
        <pc:spChg chg="mod">
          <ac:chgData name="Monica Ma" userId="c19fdbf0dd707230" providerId="LiveId" clId="{35262C81-1CAF-4C7D-8BD8-6867A045DCB6}" dt="2024-05-27T01:17:26.369" v="326"/>
          <ac:spMkLst>
            <pc:docMk/>
            <pc:sldMk cId="2906839749" sldId="321"/>
            <ac:spMk id="52" creationId="{8651B63B-3B18-F08D-91A8-1B932DD08F8B}"/>
          </ac:spMkLst>
        </pc:spChg>
        <pc:spChg chg="add mod">
          <ac:chgData name="Monica Ma" userId="c19fdbf0dd707230" providerId="LiveId" clId="{35262C81-1CAF-4C7D-8BD8-6867A045DCB6}" dt="2024-05-27T01:20:29.821" v="393" actId="1076"/>
          <ac:spMkLst>
            <pc:docMk/>
            <pc:sldMk cId="2906839749" sldId="321"/>
            <ac:spMk id="54" creationId="{0EE2E55E-5560-EA9F-0498-9F9A924E625C}"/>
          </ac:spMkLst>
        </pc:spChg>
        <pc:grpChg chg="add mod">
          <ac:chgData name="Monica Ma" userId="c19fdbf0dd707230" providerId="LiveId" clId="{35262C81-1CAF-4C7D-8BD8-6867A045DCB6}" dt="2024-05-27T01:18:51.889" v="366" actId="14100"/>
          <ac:grpSpMkLst>
            <pc:docMk/>
            <pc:sldMk cId="2906839749" sldId="321"/>
            <ac:grpSpMk id="4" creationId="{2EFC6C9A-DE88-F4FB-6A19-08A6B39B3B10}"/>
          </ac:grpSpMkLst>
        </pc:grpChg>
        <pc:grpChg chg="mod">
          <ac:chgData name="Monica Ma" userId="c19fdbf0dd707230" providerId="LiveId" clId="{35262C81-1CAF-4C7D-8BD8-6867A045DCB6}" dt="2024-05-27T01:15:14.147" v="251"/>
          <ac:grpSpMkLst>
            <pc:docMk/>
            <pc:sldMk cId="2906839749" sldId="321"/>
            <ac:grpSpMk id="5" creationId="{1E914805-CCFB-9708-7B7D-5DBBCC98B0C6}"/>
          </ac:grpSpMkLst>
        </pc:grpChg>
        <pc:grpChg chg="add mod">
          <ac:chgData name="Monica Ma" userId="c19fdbf0dd707230" providerId="LiveId" clId="{35262C81-1CAF-4C7D-8BD8-6867A045DCB6}" dt="2024-05-27T01:18:48.466" v="365" actId="14100"/>
          <ac:grpSpMkLst>
            <pc:docMk/>
            <pc:sldMk cId="2906839749" sldId="321"/>
            <ac:grpSpMk id="12" creationId="{D685B131-3E48-8267-86FA-8FF93228CFA9}"/>
          </ac:grpSpMkLst>
        </pc:grpChg>
        <pc:grpChg chg="mod">
          <ac:chgData name="Monica Ma" userId="c19fdbf0dd707230" providerId="LiveId" clId="{35262C81-1CAF-4C7D-8BD8-6867A045DCB6}" dt="2024-05-27T01:16:40.279" v="307"/>
          <ac:grpSpMkLst>
            <pc:docMk/>
            <pc:sldMk cId="2906839749" sldId="321"/>
            <ac:grpSpMk id="13" creationId="{E6AD0CFA-1A30-D636-8D61-8C2E0CEB5135}"/>
          </ac:grpSpMkLst>
        </pc:grpChg>
        <pc:grpChg chg="add del mod">
          <ac:chgData name="Monica Ma" userId="c19fdbf0dd707230" providerId="LiveId" clId="{35262C81-1CAF-4C7D-8BD8-6867A045DCB6}" dt="2024-05-27T01:15:27.854" v="256" actId="478"/>
          <ac:grpSpMkLst>
            <pc:docMk/>
            <pc:sldMk cId="2906839749" sldId="321"/>
            <ac:grpSpMk id="22" creationId="{00000000-0000-0000-0000-000000000000}"/>
          </ac:grpSpMkLst>
        </pc:grpChg>
        <pc:grpChg chg="del mod">
          <ac:chgData name="Monica Ma" userId="c19fdbf0dd707230" providerId="LiveId" clId="{35262C81-1CAF-4C7D-8BD8-6867A045DCB6}" dt="2024-05-27T01:16:56.709" v="310" actId="478"/>
          <ac:grpSpMkLst>
            <pc:docMk/>
            <pc:sldMk cId="2906839749" sldId="321"/>
            <ac:grpSpMk id="23" creationId="{00000000-0000-0000-0000-000000000000}"/>
          </ac:grpSpMkLst>
        </pc:grpChg>
        <pc:grpChg chg="del mod">
          <ac:chgData name="Monica Ma" userId="c19fdbf0dd707230" providerId="LiveId" clId="{35262C81-1CAF-4C7D-8BD8-6867A045DCB6}" dt="2024-05-27T01:16:52.846" v="309" actId="478"/>
          <ac:grpSpMkLst>
            <pc:docMk/>
            <pc:sldMk cId="2906839749" sldId="321"/>
            <ac:grpSpMk id="29" creationId="{00000000-0000-0000-0000-000000000000}"/>
          </ac:grpSpMkLst>
        </pc:grpChg>
        <pc:grpChg chg="del mod">
          <ac:chgData name="Monica Ma" userId="c19fdbf0dd707230" providerId="LiveId" clId="{35262C81-1CAF-4C7D-8BD8-6867A045DCB6}" dt="2024-05-27T01:16:51.282" v="308" actId="478"/>
          <ac:grpSpMkLst>
            <pc:docMk/>
            <pc:sldMk cId="2906839749" sldId="321"/>
            <ac:grpSpMk id="35" creationId="{00000000-0000-0000-0000-000000000000}"/>
          </ac:grpSpMkLst>
        </pc:grpChg>
        <pc:grpChg chg="add mod">
          <ac:chgData name="Monica Ma" userId="c19fdbf0dd707230" providerId="LiveId" clId="{35262C81-1CAF-4C7D-8BD8-6867A045DCB6}" dt="2024-05-27T01:19:27.853" v="384" actId="14100"/>
          <ac:grpSpMkLst>
            <pc:docMk/>
            <pc:sldMk cId="2906839749" sldId="321"/>
            <ac:grpSpMk id="41" creationId="{69A31567-500C-04A8-9FDC-7635E6CDE6B4}"/>
          </ac:grpSpMkLst>
        </pc:grpChg>
        <pc:grpChg chg="mod">
          <ac:chgData name="Monica Ma" userId="c19fdbf0dd707230" providerId="LiveId" clId="{35262C81-1CAF-4C7D-8BD8-6867A045DCB6}" dt="2024-05-27T01:17:24.822" v="325"/>
          <ac:grpSpMkLst>
            <pc:docMk/>
            <pc:sldMk cId="2906839749" sldId="321"/>
            <ac:grpSpMk id="42" creationId="{29476307-C2F7-D3C4-C666-FE32855DE4B6}"/>
          </ac:grpSpMkLst>
        </pc:grpChg>
        <pc:grpChg chg="add del mod">
          <ac:chgData name="Monica Ma" userId="c19fdbf0dd707230" providerId="LiveId" clId="{35262C81-1CAF-4C7D-8BD8-6867A045DCB6}" dt="2024-05-27T05:05:07.962" v="1395" actId="478"/>
          <ac:grpSpMkLst>
            <pc:docMk/>
            <pc:sldMk cId="2906839749" sldId="321"/>
            <ac:grpSpMk id="47" creationId="{4F964DEF-887E-1CC4-A45A-70C63C15D66C}"/>
          </ac:grpSpMkLst>
        </pc:grpChg>
        <pc:grpChg chg="mod">
          <ac:chgData name="Monica Ma" userId="c19fdbf0dd707230" providerId="LiveId" clId="{35262C81-1CAF-4C7D-8BD8-6867A045DCB6}" dt="2024-05-27T01:17:26.369" v="326"/>
          <ac:grpSpMkLst>
            <pc:docMk/>
            <pc:sldMk cId="2906839749" sldId="321"/>
            <ac:grpSpMk id="48" creationId="{29E77D50-136E-BC15-F2AD-60FB79B647DC}"/>
          </ac:grpSpMkLst>
        </pc:grpChg>
        <pc:picChg chg="del mod">
          <ac:chgData name="Monica Ma" userId="c19fdbf0dd707230" providerId="LiveId" clId="{35262C81-1CAF-4C7D-8BD8-6867A045DCB6}" dt="2024-05-27T05:05:04.496" v="1394" actId="478"/>
          <ac:picMkLst>
            <pc:docMk/>
            <pc:sldMk cId="2906839749" sldId="321"/>
            <ac:picMk id="8" creationId="{00000000-0000-0000-0000-000000000000}"/>
          </ac:picMkLst>
        </pc:picChg>
      </pc:sldChg>
      <pc:sldChg chg="addSp modSp mod">
        <pc:chgData name="Monica Ma" userId="c19fdbf0dd707230" providerId="LiveId" clId="{35262C81-1CAF-4C7D-8BD8-6867A045DCB6}" dt="2024-05-27T05:07:12.671" v="1442" actId="20577"/>
        <pc:sldMkLst>
          <pc:docMk/>
          <pc:sldMk cId="1411458943" sldId="322"/>
        </pc:sldMkLst>
        <pc:spChg chg="add mod">
          <ac:chgData name="Monica Ma" userId="c19fdbf0dd707230" providerId="LiveId" clId="{35262C81-1CAF-4C7D-8BD8-6867A045DCB6}" dt="2024-05-27T01:27:09.250" v="453"/>
          <ac:spMkLst>
            <pc:docMk/>
            <pc:sldMk cId="1411458943" sldId="322"/>
            <ac:spMk id="2" creationId="{5E5D60F3-F64C-7D83-DB68-42ECC0C711D2}"/>
          </ac:spMkLst>
        </pc:spChg>
        <pc:spChg chg="mod">
          <ac:chgData name="Monica Ma" userId="c19fdbf0dd707230" providerId="LiveId" clId="{35262C81-1CAF-4C7D-8BD8-6867A045DCB6}" dt="2024-05-27T01:26:46.489" v="450" actId="1076"/>
          <ac:spMkLst>
            <pc:docMk/>
            <pc:sldMk cId="1411458943" sldId="322"/>
            <ac:spMk id="20" creationId="{00000000-0000-0000-0000-000000000000}"/>
          </ac:spMkLst>
        </pc:spChg>
        <pc:spChg chg="mod">
          <ac:chgData name="Monica Ma" userId="c19fdbf0dd707230" providerId="LiveId" clId="{35262C81-1CAF-4C7D-8BD8-6867A045DCB6}" dt="2024-05-27T05:07:12.671" v="1442" actId="20577"/>
          <ac:spMkLst>
            <pc:docMk/>
            <pc:sldMk cId="1411458943" sldId="322"/>
            <ac:spMk id="21" creationId="{00000000-0000-0000-0000-000000000000}"/>
          </ac:spMkLst>
        </pc:spChg>
        <pc:grpChg chg="mod">
          <ac:chgData name="Monica Ma" userId="c19fdbf0dd707230" providerId="LiveId" clId="{35262C81-1CAF-4C7D-8BD8-6867A045DCB6}" dt="2024-05-27T05:06:05.950" v="1401" actId="1076"/>
          <ac:grpSpMkLst>
            <pc:docMk/>
            <pc:sldMk cId="1411458943" sldId="322"/>
            <ac:grpSpMk id="22" creationId="{00000000-0000-0000-0000-000000000000}"/>
          </ac:grpSpMkLst>
        </pc:grpChg>
      </pc:sldChg>
      <pc:sldChg chg="del">
        <pc:chgData name="Monica Ma" userId="c19fdbf0dd707230" providerId="LiveId" clId="{35262C81-1CAF-4C7D-8BD8-6867A045DCB6}" dt="2024-05-27T05:04:44.685" v="1393" actId="47"/>
        <pc:sldMkLst>
          <pc:docMk/>
          <pc:sldMk cId="1479249806" sldId="323"/>
        </pc:sldMkLst>
      </pc:sldChg>
      <pc:sldChg chg="del">
        <pc:chgData name="Monica Ma" userId="c19fdbf0dd707230" providerId="LiveId" clId="{35262C81-1CAF-4C7D-8BD8-6867A045DCB6}" dt="2024-05-27T05:10:17.243" v="1513" actId="47"/>
        <pc:sldMkLst>
          <pc:docMk/>
          <pc:sldMk cId="3495078403" sldId="324"/>
        </pc:sldMkLst>
      </pc:sldChg>
      <pc:sldChg chg="del">
        <pc:chgData name="Monica Ma" userId="c19fdbf0dd707230" providerId="LiveId" clId="{35262C81-1CAF-4C7D-8BD8-6867A045DCB6}" dt="2024-05-27T05:49:17.923" v="2110" actId="47"/>
        <pc:sldMkLst>
          <pc:docMk/>
          <pc:sldMk cId="2227321226" sldId="325"/>
        </pc:sldMkLst>
      </pc:sldChg>
      <pc:sldChg chg="del">
        <pc:chgData name="Monica Ma" userId="c19fdbf0dd707230" providerId="LiveId" clId="{35262C81-1CAF-4C7D-8BD8-6867A045DCB6}" dt="2024-05-27T03:23:49.503" v="962" actId="47"/>
        <pc:sldMkLst>
          <pc:docMk/>
          <pc:sldMk cId="2147848654" sldId="326"/>
        </pc:sldMkLst>
      </pc:sldChg>
      <pc:sldChg chg="del">
        <pc:chgData name="Monica Ma" userId="c19fdbf0dd707230" providerId="LiveId" clId="{35262C81-1CAF-4C7D-8BD8-6867A045DCB6}" dt="2024-05-27T03:23:44.205" v="961" actId="47"/>
        <pc:sldMkLst>
          <pc:docMk/>
          <pc:sldMk cId="1920811422" sldId="327"/>
        </pc:sldMkLst>
      </pc:sldChg>
      <pc:sldChg chg="addSp delSp modSp add mod">
        <pc:chgData name="Monica Ma" userId="c19fdbf0dd707230" providerId="LiveId" clId="{35262C81-1CAF-4C7D-8BD8-6867A045DCB6}" dt="2024-05-27T06:03:56.389" v="2156"/>
        <pc:sldMkLst>
          <pc:docMk/>
          <pc:sldMk cId="1656846568" sldId="328"/>
        </pc:sldMkLst>
        <pc:picChg chg="add mod">
          <ac:chgData name="Monica Ma" userId="c19fdbf0dd707230" providerId="LiveId" clId="{35262C81-1CAF-4C7D-8BD8-6867A045DCB6}" dt="2024-05-27T02:01:24.743" v="643" actId="14100"/>
          <ac:picMkLst>
            <pc:docMk/>
            <pc:sldMk cId="1656846568" sldId="328"/>
            <ac:picMk id="3" creationId="{0016ABEF-A86C-B44C-6293-DC3EDE256D53}"/>
          </ac:picMkLst>
        </pc:picChg>
        <pc:picChg chg="add mod">
          <ac:chgData name="Monica Ma" userId="c19fdbf0dd707230" providerId="LiveId" clId="{35262C81-1CAF-4C7D-8BD8-6867A045DCB6}" dt="2024-05-27T06:03:56.389" v="2156"/>
          <ac:picMkLst>
            <pc:docMk/>
            <pc:sldMk cId="1656846568" sldId="328"/>
            <ac:picMk id="4" creationId="{174A430F-E05D-69EB-059B-D52EFBA659A0}"/>
          </ac:picMkLst>
        </pc:picChg>
        <pc:picChg chg="del">
          <ac:chgData name="Monica Ma" userId="c19fdbf0dd707230" providerId="LiveId" clId="{35262C81-1CAF-4C7D-8BD8-6867A045DCB6}" dt="2024-05-27T01:55:37.871" v="588" actId="478"/>
          <ac:picMkLst>
            <pc:docMk/>
            <pc:sldMk cId="1656846568" sldId="328"/>
            <ac:picMk id="12" creationId="{13665C3B-5E06-43FE-AD31-0A6B8B1D2284}"/>
          </ac:picMkLst>
        </pc:picChg>
      </pc:sldChg>
      <pc:sldChg chg="addSp delSp modSp add mod">
        <pc:chgData name="Monica Ma" userId="c19fdbf0dd707230" providerId="LiveId" clId="{35262C81-1CAF-4C7D-8BD8-6867A045DCB6}" dt="2024-05-27T06:03:58.692" v="2157"/>
        <pc:sldMkLst>
          <pc:docMk/>
          <pc:sldMk cId="2604068964" sldId="329"/>
        </pc:sldMkLst>
        <pc:picChg chg="add mod">
          <ac:chgData name="Monica Ma" userId="c19fdbf0dd707230" providerId="LiveId" clId="{35262C81-1CAF-4C7D-8BD8-6867A045DCB6}" dt="2024-05-27T02:01:19.681" v="642" actId="1076"/>
          <ac:picMkLst>
            <pc:docMk/>
            <pc:sldMk cId="2604068964" sldId="329"/>
            <ac:picMk id="3" creationId="{E7AA15F0-328F-CD35-6D4A-A12D8390B396}"/>
          </ac:picMkLst>
        </pc:picChg>
        <pc:picChg chg="add mod">
          <ac:chgData name="Monica Ma" userId="c19fdbf0dd707230" providerId="LiveId" clId="{35262C81-1CAF-4C7D-8BD8-6867A045DCB6}" dt="2024-05-27T06:03:58.692" v="2157"/>
          <ac:picMkLst>
            <pc:docMk/>
            <pc:sldMk cId="2604068964" sldId="329"/>
            <ac:picMk id="4" creationId="{08D5C0AD-5AFC-3B33-E89A-AB6D583C472E}"/>
          </ac:picMkLst>
        </pc:picChg>
        <pc:picChg chg="del">
          <ac:chgData name="Monica Ma" userId="c19fdbf0dd707230" providerId="LiveId" clId="{35262C81-1CAF-4C7D-8BD8-6867A045DCB6}" dt="2024-05-27T01:55:58.194" v="592" actId="478"/>
          <ac:picMkLst>
            <pc:docMk/>
            <pc:sldMk cId="2604068964" sldId="329"/>
            <ac:picMk id="12" creationId="{13665C3B-5E06-43FE-AD31-0A6B8B1D2284}"/>
          </ac:picMkLst>
        </pc:picChg>
      </pc:sldChg>
      <pc:sldChg chg="addSp delSp modSp add mod">
        <pc:chgData name="Monica Ma" userId="c19fdbf0dd707230" providerId="LiveId" clId="{35262C81-1CAF-4C7D-8BD8-6867A045DCB6}" dt="2024-05-27T06:04:00.727" v="2158"/>
        <pc:sldMkLst>
          <pc:docMk/>
          <pc:sldMk cId="2793427168" sldId="330"/>
        </pc:sldMkLst>
        <pc:picChg chg="add mod">
          <ac:chgData name="Monica Ma" userId="c19fdbf0dd707230" providerId="LiveId" clId="{35262C81-1CAF-4C7D-8BD8-6867A045DCB6}" dt="2024-05-27T02:01:12.837" v="640" actId="1076"/>
          <ac:picMkLst>
            <pc:docMk/>
            <pc:sldMk cId="2793427168" sldId="330"/>
            <ac:picMk id="3" creationId="{4C8FA3F7-6F3A-7418-BBF5-F3ADE7F89A2D}"/>
          </ac:picMkLst>
        </pc:picChg>
        <pc:picChg chg="add mod">
          <ac:chgData name="Monica Ma" userId="c19fdbf0dd707230" providerId="LiveId" clId="{35262C81-1CAF-4C7D-8BD8-6867A045DCB6}" dt="2024-05-27T06:04:00.727" v="2158"/>
          <ac:picMkLst>
            <pc:docMk/>
            <pc:sldMk cId="2793427168" sldId="330"/>
            <ac:picMk id="4" creationId="{F5AA7F3B-3864-1F93-566B-068C3E92FB3A}"/>
          </ac:picMkLst>
        </pc:picChg>
        <pc:picChg chg="del">
          <ac:chgData name="Monica Ma" userId="c19fdbf0dd707230" providerId="LiveId" clId="{35262C81-1CAF-4C7D-8BD8-6867A045DCB6}" dt="2024-05-27T01:56:17.299" v="596" actId="478"/>
          <ac:picMkLst>
            <pc:docMk/>
            <pc:sldMk cId="2793427168" sldId="330"/>
            <ac:picMk id="12" creationId="{13665C3B-5E06-43FE-AD31-0A6B8B1D2284}"/>
          </ac:picMkLst>
        </pc:picChg>
      </pc:sldChg>
      <pc:sldChg chg="addSp delSp modSp add mod">
        <pc:chgData name="Monica Ma" userId="c19fdbf0dd707230" providerId="LiveId" clId="{35262C81-1CAF-4C7D-8BD8-6867A045DCB6}" dt="2024-05-27T06:04:02.508" v="2159"/>
        <pc:sldMkLst>
          <pc:docMk/>
          <pc:sldMk cId="526282690" sldId="331"/>
        </pc:sldMkLst>
        <pc:picChg chg="add mod">
          <ac:chgData name="Monica Ma" userId="c19fdbf0dd707230" providerId="LiveId" clId="{35262C81-1CAF-4C7D-8BD8-6867A045DCB6}" dt="2024-05-27T02:01:06.932" v="638" actId="14100"/>
          <ac:picMkLst>
            <pc:docMk/>
            <pc:sldMk cId="526282690" sldId="331"/>
            <ac:picMk id="3" creationId="{C3ACEBC6-11DA-AED6-B9D7-C4C8958B1484}"/>
          </ac:picMkLst>
        </pc:picChg>
        <pc:picChg chg="add mod">
          <ac:chgData name="Monica Ma" userId="c19fdbf0dd707230" providerId="LiveId" clId="{35262C81-1CAF-4C7D-8BD8-6867A045DCB6}" dt="2024-05-27T06:04:02.508" v="2159"/>
          <ac:picMkLst>
            <pc:docMk/>
            <pc:sldMk cId="526282690" sldId="331"/>
            <ac:picMk id="4" creationId="{7103509D-5145-BC3D-9E8D-EFA30A8A3B09}"/>
          </ac:picMkLst>
        </pc:picChg>
        <pc:picChg chg="del">
          <ac:chgData name="Monica Ma" userId="c19fdbf0dd707230" providerId="LiveId" clId="{35262C81-1CAF-4C7D-8BD8-6867A045DCB6}" dt="2024-05-27T01:56:39.902" v="600" actId="478"/>
          <ac:picMkLst>
            <pc:docMk/>
            <pc:sldMk cId="526282690" sldId="331"/>
            <ac:picMk id="12" creationId="{13665C3B-5E06-43FE-AD31-0A6B8B1D2284}"/>
          </ac:picMkLst>
        </pc:picChg>
      </pc:sldChg>
      <pc:sldChg chg="addSp delSp modSp add mod">
        <pc:chgData name="Monica Ma" userId="c19fdbf0dd707230" providerId="LiveId" clId="{35262C81-1CAF-4C7D-8BD8-6867A045DCB6}" dt="2024-05-27T06:04:05.484" v="2160"/>
        <pc:sldMkLst>
          <pc:docMk/>
          <pc:sldMk cId="2332141882" sldId="332"/>
        </pc:sldMkLst>
        <pc:picChg chg="add del mod">
          <ac:chgData name="Monica Ma" userId="c19fdbf0dd707230" providerId="LiveId" clId="{35262C81-1CAF-4C7D-8BD8-6867A045DCB6}" dt="2024-05-27T01:59:25.956" v="621" actId="478"/>
          <ac:picMkLst>
            <pc:docMk/>
            <pc:sldMk cId="2332141882" sldId="332"/>
            <ac:picMk id="3" creationId="{C4C0AAD6-16EF-129B-B7B8-60E484DAB199}"/>
          </ac:picMkLst>
        </pc:picChg>
        <pc:picChg chg="add mod">
          <ac:chgData name="Monica Ma" userId="c19fdbf0dd707230" providerId="LiveId" clId="{35262C81-1CAF-4C7D-8BD8-6867A045DCB6}" dt="2024-05-27T02:01:01.809" v="637" actId="14100"/>
          <ac:picMkLst>
            <pc:docMk/>
            <pc:sldMk cId="2332141882" sldId="332"/>
            <ac:picMk id="5" creationId="{598F8643-19CB-B8ED-5A63-6B48B118C7E6}"/>
          </ac:picMkLst>
        </pc:picChg>
        <pc:picChg chg="add mod">
          <ac:chgData name="Monica Ma" userId="c19fdbf0dd707230" providerId="LiveId" clId="{35262C81-1CAF-4C7D-8BD8-6867A045DCB6}" dt="2024-05-27T06:04:05.484" v="2160"/>
          <ac:picMkLst>
            <pc:docMk/>
            <pc:sldMk cId="2332141882" sldId="332"/>
            <ac:picMk id="6" creationId="{CDBF2170-019E-F21A-2AF4-7101C47F4A09}"/>
          </ac:picMkLst>
        </pc:picChg>
        <pc:picChg chg="del">
          <ac:chgData name="Monica Ma" userId="c19fdbf0dd707230" providerId="LiveId" clId="{35262C81-1CAF-4C7D-8BD8-6867A045DCB6}" dt="2024-05-27T01:57:40.751" v="605" actId="478"/>
          <ac:picMkLst>
            <pc:docMk/>
            <pc:sldMk cId="2332141882" sldId="332"/>
            <ac:picMk id="12" creationId="{13665C3B-5E06-43FE-AD31-0A6B8B1D2284}"/>
          </ac:picMkLst>
        </pc:picChg>
      </pc:sldChg>
      <pc:sldChg chg="addSp delSp modSp add mod">
        <pc:chgData name="Monica Ma" userId="c19fdbf0dd707230" providerId="LiveId" clId="{35262C81-1CAF-4C7D-8BD8-6867A045DCB6}" dt="2024-05-27T06:04:07.235" v="2161"/>
        <pc:sldMkLst>
          <pc:docMk/>
          <pc:sldMk cId="686512966" sldId="333"/>
        </pc:sldMkLst>
        <pc:picChg chg="add del mod">
          <ac:chgData name="Monica Ma" userId="c19fdbf0dd707230" providerId="LiveId" clId="{35262C81-1CAF-4C7D-8BD8-6867A045DCB6}" dt="2024-05-27T01:58:41.391" v="613" actId="478"/>
          <ac:picMkLst>
            <pc:docMk/>
            <pc:sldMk cId="686512966" sldId="333"/>
            <ac:picMk id="3" creationId="{A82328E9-EABC-CAE3-99F6-604AE50098ED}"/>
          </ac:picMkLst>
        </pc:picChg>
        <pc:picChg chg="add del mod">
          <ac:chgData name="Monica Ma" userId="c19fdbf0dd707230" providerId="LiveId" clId="{35262C81-1CAF-4C7D-8BD8-6867A045DCB6}" dt="2024-05-27T01:59:04.277" v="617" actId="478"/>
          <ac:picMkLst>
            <pc:docMk/>
            <pc:sldMk cId="686512966" sldId="333"/>
            <ac:picMk id="5" creationId="{BA27ADA2-E457-0B58-84C2-5C3247D88A4C}"/>
          </ac:picMkLst>
        </pc:picChg>
        <pc:picChg chg="add mod">
          <ac:chgData name="Monica Ma" userId="c19fdbf0dd707230" providerId="LiveId" clId="{35262C81-1CAF-4C7D-8BD8-6867A045DCB6}" dt="2024-05-27T02:00:57.276" v="636" actId="14100"/>
          <ac:picMkLst>
            <pc:docMk/>
            <pc:sldMk cId="686512966" sldId="333"/>
            <ac:picMk id="7" creationId="{68D32672-E6EC-C17C-A720-99476B487728}"/>
          </ac:picMkLst>
        </pc:picChg>
        <pc:picChg chg="add mod">
          <ac:chgData name="Monica Ma" userId="c19fdbf0dd707230" providerId="LiveId" clId="{35262C81-1CAF-4C7D-8BD8-6867A045DCB6}" dt="2024-05-27T06:04:07.235" v="2161"/>
          <ac:picMkLst>
            <pc:docMk/>
            <pc:sldMk cId="686512966" sldId="333"/>
            <ac:picMk id="8" creationId="{F99DF760-4F75-5748-94F9-3F7AC6BE0550}"/>
          </ac:picMkLst>
        </pc:picChg>
        <pc:picChg chg="del">
          <ac:chgData name="Monica Ma" userId="c19fdbf0dd707230" providerId="LiveId" clId="{35262C81-1CAF-4C7D-8BD8-6867A045DCB6}" dt="2024-05-27T01:57:59.724" v="611" actId="478"/>
          <ac:picMkLst>
            <pc:docMk/>
            <pc:sldMk cId="686512966" sldId="333"/>
            <ac:picMk id="12" creationId="{13665C3B-5E06-43FE-AD31-0A6B8B1D2284}"/>
          </ac:picMkLst>
        </pc:picChg>
      </pc:sldChg>
      <pc:sldChg chg="addSp delSp modSp add mod">
        <pc:chgData name="Monica Ma" userId="c19fdbf0dd707230" providerId="LiveId" clId="{35262C81-1CAF-4C7D-8BD8-6867A045DCB6}" dt="2024-05-27T06:04:08.526" v="2162"/>
        <pc:sldMkLst>
          <pc:docMk/>
          <pc:sldMk cId="3566886774" sldId="334"/>
        </pc:sldMkLst>
        <pc:picChg chg="add del mod">
          <ac:chgData name="Monica Ma" userId="c19fdbf0dd707230" providerId="LiveId" clId="{35262C81-1CAF-4C7D-8BD8-6867A045DCB6}" dt="2024-05-27T02:00:13.235" v="629" actId="478"/>
          <ac:picMkLst>
            <pc:docMk/>
            <pc:sldMk cId="3566886774" sldId="334"/>
            <ac:picMk id="3" creationId="{FACFA1DA-4669-1388-C6E5-93EA99A303D8}"/>
          </ac:picMkLst>
        </pc:picChg>
        <pc:picChg chg="add del mod">
          <ac:chgData name="Monica Ma" userId="c19fdbf0dd707230" providerId="LiveId" clId="{35262C81-1CAF-4C7D-8BD8-6867A045DCB6}" dt="2024-05-27T02:00:26.215" v="631" actId="478"/>
          <ac:picMkLst>
            <pc:docMk/>
            <pc:sldMk cId="3566886774" sldId="334"/>
            <ac:picMk id="5" creationId="{C6FA2434-4FFA-60B0-A93F-C508C3D92728}"/>
          </ac:picMkLst>
        </pc:picChg>
        <pc:picChg chg="add mod">
          <ac:chgData name="Monica Ma" userId="c19fdbf0dd707230" providerId="LiveId" clId="{35262C81-1CAF-4C7D-8BD8-6867A045DCB6}" dt="2024-05-27T02:29:56.198" v="787" actId="14100"/>
          <ac:picMkLst>
            <pc:docMk/>
            <pc:sldMk cId="3566886774" sldId="334"/>
            <ac:picMk id="7" creationId="{E38444B8-88D1-B5A9-9ABB-2C6134B3BE3F}"/>
          </ac:picMkLst>
        </pc:picChg>
        <pc:picChg chg="add mod">
          <ac:chgData name="Monica Ma" userId="c19fdbf0dd707230" providerId="LiveId" clId="{35262C81-1CAF-4C7D-8BD8-6867A045DCB6}" dt="2024-05-27T06:04:08.526" v="2162"/>
          <ac:picMkLst>
            <pc:docMk/>
            <pc:sldMk cId="3566886774" sldId="334"/>
            <ac:picMk id="8" creationId="{8A89CD3A-6206-52AE-A72A-B71545314FA8}"/>
          </ac:picMkLst>
        </pc:picChg>
        <pc:picChg chg="del">
          <ac:chgData name="Monica Ma" userId="c19fdbf0dd707230" providerId="LiveId" clId="{35262C81-1CAF-4C7D-8BD8-6867A045DCB6}" dt="2024-05-27T01:59:48.763" v="627" actId="478"/>
          <ac:picMkLst>
            <pc:docMk/>
            <pc:sldMk cId="3566886774" sldId="334"/>
            <ac:picMk id="12" creationId="{13665C3B-5E06-43FE-AD31-0A6B8B1D2284}"/>
          </ac:picMkLst>
        </pc:picChg>
      </pc:sldChg>
      <pc:sldChg chg="addSp delSp modSp add mod">
        <pc:chgData name="Monica Ma" userId="c19fdbf0dd707230" providerId="LiveId" clId="{35262C81-1CAF-4C7D-8BD8-6867A045DCB6}" dt="2024-05-27T06:04:12.386" v="2163"/>
        <pc:sldMkLst>
          <pc:docMk/>
          <pc:sldMk cId="195907303" sldId="335"/>
        </pc:sldMkLst>
        <pc:picChg chg="add mod">
          <ac:chgData name="Monica Ma" userId="c19fdbf0dd707230" providerId="LiveId" clId="{35262C81-1CAF-4C7D-8BD8-6867A045DCB6}" dt="2024-05-27T02:02:28.417" v="660" actId="1076"/>
          <ac:picMkLst>
            <pc:docMk/>
            <pc:sldMk cId="195907303" sldId="335"/>
            <ac:picMk id="3" creationId="{75B635F8-E36B-5D72-6C78-A8B5BE7D3512}"/>
          </ac:picMkLst>
        </pc:picChg>
        <pc:picChg chg="add mod">
          <ac:chgData name="Monica Ma" userId="c19fdbf0dd707230" providerId="LiveId" clId="{35262C81-1CAF-4C7D-8BD8-6867A045DCB6}" dt="2024-05-27T06:04:12.386" v="2163"/>
          <ac:picMkLst>
            <pc:docMk/>
            <pc:sldMk cId="195907303" sldId="335"/>
            <ac:picMk id="4" creationId="{FE34EAB5-4DD9-58C7-06AC-15E11D961221}"/>
          </ac:picMkLst>
        </pc:picChg>
        <pc:picChg chg="del">
          <ac:chgData name="Monica Ma" userId="c19fdbf0dd707230" providerId="LiveId" clId="{35262C81-1CAF-4C7D-8BD8-6867A045DCB6}" dt="2024-05-27T02:01:49.775" v="651" actId="478"/>
          <ac:picMkLst>
            <pc:docMk/>
            <pc:sldMk cId="195907303" sldId="335"/>
            <ac:picMk id="12" creationId="{13665C3B-5E06-43FE-AD31-0A6B8B1D2284}"/>
          </ac:picMkLst>
        </pc:picChg>
      </pc:sldChg>
      <pc:sldChg chg="addSp delSp modSp add mod">
        <pc:chgData name="Monica Ma" userId="c19fdbf0dd707230" providerId="LiveId" clId="{35262C81-1CAF-4C7D-8BD8-6867A045DCB6}" dt="2024-05-27T06:04:13.907" v="2164"/>
        <pc:sldMkLst>
          <pc:docMk/>
          <pc:sldMk cId="4204756884" sldId="336"/>
        </pc:sldMkLst>
        <pc:picChg chg="add mod">
          <ac:chgData name="Monica Ma" userId="c19fdbf0dd707230" providerId="LiveId" clId="{35262C81-1CAF-4C7D-8BD8-6867A045DCB6}" dt="2024-05-27T02:22:49.611" v="710" actId="1076"/>
          <ac:picMkLst>
            <pc:docMk/>
            <pc:sldMk cId="4204756884" sldId="336"/>
            <ac:picMk id="3" creationId="{FA9B528C-00B6-15F5-3450-F47DD144CB9E}"/>
          </ac:picMkLst>
        </pc:picChg>
        <pc:picChg chg="add mod">
          <ac:chgData name="Monica Ma" userId="c19fdbf0dd707230" providerId="LiveId" clId="{35262C81-1CAF-4C7D-8BD8-6867A045DCB6}" dt="2024-05-27T06:04:13.907" v="2164"/>
          <ac:picMkLst>
            <pc:docMk/>
            <pc:sldMk cId="4204756884" sldId="336"/>
            <ac:picMk id="4" creationId="{2FF0A33D-98D1-2085-F772-CF292A4361F2}"/>
          </ac:picMkLst>
        </pc:picChg>
        <pc:picChg chg="del">
          <ac:chgData name="Monica Ma" userId="c19fdbf0dd707230" providerId="LiveId" clId="{35262C81-1CAF-4C7D-8BD8-6867A045DCB6}" dt="2024-05-27T02:02:31.666" v="661" actId="478"/>
          <ac:picMkLst>
            <pc:docMk/>
            <pc:sldMk cId="4204756884" sldId="336"/>
            <ac:picMk id="12" creationId="{13665C3B-5E06-43FE-AD31-0A6B8B1D2284}"/>
          </ac:picMkLst>
        </pc:picChg>
      </pc:sldChg>
      <pc:sldChg chg="addSp delSp modSp add mod">
        <pc:chgData name="Monica Ma" userId="c19fdbf0dd707230" providerId="LiveId" clId="{35262C81-1CAF-4C7D-8BD8-6867A045DCB6}" dt="2024-05-27T06:04:15.955" v="2165"/>
        <pc:sldMkLst>
          <pc:docMk/>
          <pc:sldMk cId="2565957613" sldId="337"/>
        </pc:sldMkLst>
        <pc:picChg chg="add del mod">
          <ac:chgData name="Monica Ma" userId="c19fdbf0dd707230" providerId="LiveId" clId="{35262C81-1CAF-4C7D-8BD8-6867A045DCB6}" dt="2024-05-27T02:04:05.634" v="672" actId="478"/>
          <ac:picMkLst>
            <pc:docMk/>
            <pc:sldMk cId="2565957613" sldId="337"/>
            <ac:picMk id="3" creationId="{72C0E058-DEF1-B7CA-5235-806721D5BEC6}"/>
          </ac:picMkLst>
        </pc:picChg>
        <pc:picChg chg="add del mod">
          <ac:chgData name="Monica Ma" userId="c19fdbf0dd707230" providerId="LiveId" clId="{35262C81-1CAF-4C7D-8BD8-6867A045DCB6}" dt="2024-05-27T02:05:11.094" v="674" actId="478"/>
          <ac:picMkLst>
            <pc:docMk/>
            <pc:sldMk cId="2565957613" sldId="337"/>
            <ac:picMk id="5" creationId="{9C44C36F-C104-AF84-EA09-F7B6FF4E8554}"/>
          </ac:picMkLst>
        </pc:picChg>
        <pc:picChg chg="add mod">
          <ac:chgData name="Monica Ma" userId="c19fdbf0dd707230" providerId="LiveId" clId="{35262C81-1CAF-4C7D-8BD8-6867A045DCB6}" dt="2024-05-27T02:09:18.625" v="678" actId="1076"/>
          <ac:picMkLst>
            <pc:docMk/>
            <pc:sldMk cId="2565957613" sldId="337"/>
            <ac:picMk id="7" creationId="{350BB552-C99D-3441-FC9D-2D46C0A4C8E2}"/>
          </ac:picMkLst>
        </pc:picChg>
        <pc:picChg chg="add mod">
          <ac:chgData name="Monica Ma" userId="c19fdbf0dd707230" providerId="LiveId" clId="{35262C81-1CAF-4C7D-8BD8-6867A045DCB6}" dt="2024-05-27T06:04:15.955" v="2165"/>
          <ac:picMkLst>
            <pc:docMk/>
            <pc:sldMk cId="2565957613" sldId="337"/>
            <ac:picMk id="8" creationId="{E7C2A84D-ECDC-4771-9FC3-166B7A1A8B00}"/>
          </ac:picMkLst>
        </pc:picChg>
        <pc:picChg chg="del">
          <ac:chgData name="Monica Ma" userId="c19fdbf0dd707230" providerId="LiveId" clId="{35262C81-1CAF-4C7D-8BD8-6867A045DCB6}" dt="2024-05-27T02:03:00.964" v="670" actId="478"/>
          <ac:picMkLst>
            <pc:docMk/>
            <pc:sldMk cId="2565957613" sldId="337"/>
            <ac:picMk id="12" creationId="{13665C3B-5E06-43FE-AD31-0A6B8B1D2284}"/>
          </ac:picMkLst>
        </pc:picChg>
      </pc:sldChg>
      <pc:sldChg chg="addSp delSp modSp add mod">
        <pc:chgData name="Monica Ma" userId="c19fdbf0dd707230" providerId="LiveId" clId="{35262C81-1CAF-4C7D-8BD8-6867A045DCB6}" dt="2024-05-27T06:04:18.313" v="2166"/>
        <pc:sldMkLst>
          <pc:docMk/>
          <pc:sldMk cId="4004933843" sldId="338"/>
        </pc:sldMkLst>
        <pc:picChg chg="add mod">
          <ac:chgData name="Monica Ma" userId="c19fdbf0dd707230" providerId="LiveId" clId="{35262C81-1CAF-4C7D-8BD8-6867A045DCB6}" dt="2024-05-27T02:09:43.738" v="684" actId="1076"/>
          <ac:picMkLst>
            <pc:docMk/>
            <pc:sldMk cId="4004933843" sldId="338"/>
            <ac:picMk id="3" creationId="{B23E9AAC-0E18-0A6E-C25C-3062545DEF65}"/>
          </ac:picMkLst>
        </pc:picChg>
        <pc:picChg chg="add mod">
          <ac:chgData name="Monica Ma" userId="c19fdbf0dd707230" providerId="LiveId" clId="{35262C81-1CAF-4C7D-8BD8-6867A045DCB6}" dt="2024-05-27T06:04:18.313" v="2166"/>
          <ac:picMkLst>
            <pc:docMk/>
            <pc:sldMk cId="4004933843" sldId="338"/>
            <ac:picMk id="4" creationId="{85BF4916-12CC-F4B2-60CF-A48F1D8470C8}"/>
          </ac:picMkLst>
        </pc:picChg>
        <pc:picChg chg="del">
          <ac:chgData name="Monica Ma" userId="c19fdbf0dd707230" providerId="LiveId" clId="{35262C81-1CAF-4C7D-8BD8-6867A045DCB6}" dt="2024-05-27T02:09:23.031" v="679" actId="478"/>
          <ac:picMkLst>
            <pc:docMk/>
            <pc:sldMk cId="4004933843" sldId="338"/>
            <ac:picMk id="12" creationId="{13665C3B-5E06-43FE-AD31-0A6B8B1D2284}"/>
          </ac:picMkLst>
        </pc:picChg>
      </pc:sldChg>
      <pc:sldChg chg="addSp delSp modSp add mod">
        <pc:chgData name="Monica Ma" userId="c19fdbf0dd707230" providerId="LiveId" clId="{35262C81-1CAF-4C7D-8BD8-6867A045DCB6}" dt="2024-05-27T06:04:22.175" v="2167"/>
        <pc:sldMkLst>
          <pc:docMk/>
          <pc:sldMk cId="2048268248" sldId="339"/>
        </pc:sldMkLst>
        <pc:picChg chg="add mod">
          <ac:chgData name="Monica Ma" userId="c19fdbf0dd707230" providerId="LiveId" clId="{35262C81-1CAF-4C7D-8BD8-6867A045DCB6}" dt="2024-05-27T02:10:03.940" v="691" actId="14100"/>
          <ac:picMkLst>
            <pc:docMk/>
            <pc:sldMk cId="2048268248" sldId="339"/>
            <ac:picMk id="3" creationId="{F316A96C-6919-B139-5ADC-97DDE402CA65}"/>
          </ac:picMkLst>
        </pc:picChg>
        <pc:picChg chg="add mod">
          <ac:chgData name="Monica Ma" userId="c19fdbf0dd707230" providerId="LiveId" clId="{35262C81-1CAF-4C7D-8BD8-6867A045DCB6}" dt="2024-05-27T06:04:22.175" v="2167"/>
          <ac:picMkLst>
            <pc:docMk/>
            <pc:sldMk cId="2048268248" sldId="339"/>
            <ac:picMk id="4" creationId="{9BE0AB36-0AD7-A662-13F1-ADDD29B7AB3D}"/>
          </ac:picMkLst>
        </pc:picChg>
        <pc:picChg chg="del">
          <ac:chgData name="Monica Ma" userId="c19fdbf0dd707230" providerId="LiveId" clId="{35262C81-1CAF-4C7D-8BD8-6867A045DCB6}" dt="2024-05-27T02:09:47.671" v="685" actId="478"/>
          <ac:picMkLst>
            <pc:docMk/>
            <pc:sldMk cId="2048268248" sldId="339"/>
            <ac:picMk id="12" creationId="{13665C3B-5E06-43FE-AD31-0A6B8B1D2284}"/>
          </ac:picMkLst>
        </pc:picChg>
      </pc:sldChg>
      <pc:sldChg chg="addSp delSp modSp add mod">
        <pc:chgData name="Monica Ma" userId="c19fdbf0dd707230" providerId="LiveId" clId="{35262C81-1CAF-4C7D-8BD8-6867A045DCB6}" dt="2024-05-27T06:04:24.588" v="2168"/>
        <pc:sldMkLst>
          <pc:docMk/>
          <pc:sldMk cId="2916427659" sldId="340"/>
        </pc:sldMkLst>
        <pc:picChg chg="add mod">
          <ac:chgData name="Monica Ma" userId="c19fdbf0dd707230" providerId="LiveId" clId="{35262C81-1CAF-4C7D-8BD8-6867A045DCB6}" dt="2024-05-27T02:10:20.731" v="696" actId="14100"/>
          <ac:picMkLst>
            <pc:docMk/>
            <pc:sldMk cId="2916427659" sldId="340"/>
            <ac:picMk id="3" creationId="{C6DEAC20-D194-4458-3F0C-54A1AA553557}"/>
          </ac:picMkLst>
        </pc:picChg>
        <pc:picChg chg="add mod">
          <ac:chgData name="Monica Ma" userId="c19fdbf0dd707230" providerId="LiveId" clId="{35262C81-1CAF-4C7D-8BD8-6867A045DCB6}" dt="2024-05-27T06:04:24.588" v="2168"/>
          <ac:picMkLst>
            <pc:docMk/>
            <pc:sldMk cId="2916427659" sldId="340"/>
            <ac:picMk id="4" creationId="{FEA388A7-01FF-F57B-E124-1DDAD09677A7}"/>
          </ac:picMkLst>
        </pc:picChg>
        <pc:picChg chg="del">
          <ac:chgData name="Monica Ma" userId="c19fdbf0dd707230" providerId="LiveId" clId="{35262C81-1CAF-4C7D-8BD8-6867A045DCB6}" dt="2024-05-27T02:10:06.117" v="692" actId="478"/>
          <ac:picMkLst>
            <pc:docMk/>
            <pc:sldMk cId="2916427659" sldId="340"/>
            <ac:picMk id="12" creationId="{13665C3B-5E06-43FE-AD31-0A6B8B1D2284}"/>
          </ac:picMkLst>
        </pc:picChg>
      </pc:sldChg>
      <pc:sldChg chg="addSp delSp modSp add mod">
        <pc:chgData name="Monica Ma" userId="c19fdbf0dd707230" providerId="LiveId" clId="{35262C81-1CAF-4C7D-8BD8-6867A045DCB6}" dt="2024-05-27T06:04:27.070" v="2169"/>
        <pc:sldMkLst>
          <pc:docMk/>
          <pc:sldMk cId="2471526685" sldId="341"/>
        </pc:sldMkLst>
        <pc:picChg chg="add del mod">
          <ac:chgData name="Monica Ma" userId="c19fdbf0dd707230" providerId="LiveId" clId="{35262C81-1CAF-4C7D-8BD8-6867A045DCB6}" dt="2024-05-27T02:10:41.580" v="699" actId="478"/>
          <ac:picMkLst>
            <pc:docMk/>
            <pc:sldMk cId="2471526685" sldId="341"/>
            <ac:picMk id="3" creationId="{78B18664-B8BA-11A2-6D91-455392C4A150}"/>
          </ac:picMkLst>
        </pc:picChg>
        <pc:picChg chg="add mod">
          <ac:chgData name="Monica Ma" userId="c19fdbf0dd707230" providerId="LiveId" clId="{35262C81-1CAF-4C7D-8BD8-6867A045DCB6}" dt="2024-05-27T02:10:57.142" v="704" actId="1076"/>
          <ac:picMkLst>
            <pc:docMk/>
            <pc:sldMk cId="2471526685" sldId="341"/>
            <ac:picMk id="5" creationId="{056CFC5E-763E-5E3A-EBAD-A6A7AB5A7985}"/>
          </ac:picMkLst>
        </pc:picChg>
        <pc:picChg chg="add mod">
          <ac:chgData name="Monica Ma" userId="c19fdbf0dd707230" providerId="LiveId" clId="{35262C81-1CAF-4C7D-8BD8-6867A045DCB6}" dt="2024-05-27T06:04:27.070" v="2169"/>
          <ac:picMkLst>
            <pc:docMk/>
            <pc:sldMk cId="2471526685" sldId="341"/>
            <ac:picMk id="6" creationId="{CE9732F3-8D00-C2ED-6F38-1D240C149A3D}"/>
          </ac:picMkLst>
        </pc:picChg>
        <pc:picChg chg="del">
          <ac:chgData name="Monica Ma" userId="c19fdbf0dd707230" providerId="LiveId" clId="{35262C81-1CAF-4C7D-8BD8-6867A045DCB6}" dt="2024-05-27T02:10:22.826" v="697" actId="478"/>
          <ac:picMkLst>
            <pc:docMk/>
            <pc:sldMk cId="2471526685" sldId="341"/>
            <ac:picMk id="12" creationId="{13665C3B-5E06-43FE-AD31-0A6B8B1D2284}"/>
          </ac:picMkLst>
        </pc:picChg>
      </pc:sldChg>
      <pc:sldChg chg="addSp delSp modSp add mod modAnim">
        <pc:chgData name="Monica Ma" userId="c19fdbf0dd707230" providerId="LiveId" clId="{35262C81-1CAF-4C7D-8BD8-6867A045DCB6}" dt="2024-05-27T06:04:29.046" v="2170"/>
        <pc:sldMkLst>
          <pc:docMk/>
          <pc:sldMk cId="2520659175" sldId="342"/>
        </pc:sldMkLst>
        <pc:spChg chg="mod">
          <ac:chgData name="Monica Ma" userId="c19fdbf0dd707230" providerId="LiveId" clId="{35262C81-1CAF-4C7D-8BD8-6867A045DCB6}" dt="2024-05-27T04:51:24.669" v="1057" actId="20577"/>
          <ac:spMkLst>
            <pc:docMk/>
            <pc:sldMk cId="2520659175" sldId="342"/>
            <ac:spMk id="64" creationId="{00000000-0000-0000-0000-000000000000}"/>
          </ac:spMkLst>
        </pc:spChg>
        <pc:picChg chg="add del mod">
          <ac:chgData name="Monica Ma" userId="c19fdbf0dd707230" providerId="LiveId" clId="{35262C81-1CAF-4C7D-8BD8-6867A045DCB6}" dt="2024-05-27T02:23:15.193" v="713" actId="478"/>
          <ac:picMkLst>
            <pc:docMk/>
            <pc:sldMk cId="2520659175" sldId="342"/>
            <ac:picMk id="3" creationId="{B8ACE927-AA72-B0CD-6395-D8BB20EE1878}"/>
          </ac:picMkLst>
        </pc:picChg>
        <pc:picChg chg="del">
          <ac:chgData name="Monica Ma" userId="c19fdbf0dd707230" providerId="LiveId" clId="{35262C81-1CAF-4C7D-8BD8-6867A045DCB6}" dt="2024-05-27T02:11:31.078" v="709" actId="478"/>
          <ac:picMkLst>
            <pc:docMk/>
            <pc:sldMk cId="2520659175" sldId="342"/>
            <ac:picMk id="5" creationId="{056CFC5E-763E-5E3A-EBAD-A6A7AB5A7985}"/>
          </ac:picMkLst>
        </pc:picChg>
        <pc:picChg chg="add mod">
          <ac:chgData name="Monica Ma" userId="c19fdbf0dd707230" providerId="LiveId" clId="{35262C81-1CAF-4C7D-8BD8-6867A045DCB6}" dt="2024-05-27T02:27:18.005" v="784" actId="1076"/>
          <ac:picMkLst>
            <pc:docMk/>
            <pc:sldMk cId="2520659175" sldId="342"/>
            <ac:picMk id="6" creationId="{239DCE11-F392-0DE0-D9AF-4D6F11A81997}"/>
          </ac:picMkLst>
        </pc:picChg>
        <pc:picChg chg="add mod">
          <ac:chgData name="Monica Ma" userId="c19fdbf0dd707230" providerId="LiveId" clId="{35262C81-1CAF-4C7D-8BD8-6867A045DCB6}" dt="2024-05-27T02:27:19.380" v="785" actId="1076"/>
          <ac:picMkLst>
            <pc:docMk/>
            <pc:sldMk cId="2520659175" sldId="342"/>
            <ac:picMk id="8" creationId="{611D75AB-8578-85FE-0C5F-4848011A03BB}"/>
          </ac:picMkLst>
        </pc:picChg>
        <pc:picChg chg="add mod">
          <ac:chgData name="Monica Ma" userId="c19fdbf0dd707230" providerId="LiveId" clId="{35262C81-1CAF-4C7D-8BD8-6867A045DCB6}" dt="2024-05-27T02:27:20.901" v="786" actId="1076"/>
          <ac:picMkLst>
            <pc:docMk/>
            <pc:sldMk cId="2520659175" sldId="342"/>
            <ac:picMk id="10" creationId="{22DEB20C-32E9-05DB-A405-87E6B7FC1C30}"/>
          </ac:picMkLst>
        </pc:picChg>
        <pc:picChg chg="add mod">
          <ac:chgData name="Monica Ma" userId="c19fdbf0dd707230" providerId="LiveId" clId="{35262C81-1CAF-4C7D-8BD8-6867A045DCB6}" dt="2024-05-27T06:04:29.046" v="2170"/>
          <ac:picMkLst>
            <pc:docMk/>
            <pc:sldMk cId="2520659175" sldId="342"/>
            <ac:picMk id="11" creationId="{8543265D-74E1-21BD-583D-4CFD7FD1E5E9}"/>
          </ac:picMkLst>
        </pc:picChg>
      </pc:sldChg>
      <pc:sldChg chg="addSp delSp modSp add mod modAnim">
        <pc:chgData name="Monica Ma" userId="c19fdbf0dd707230" providerId="LiveId" clId="{35262C81-1CAF-4C7D-8BD8-6867A045DCB6}" dt="2024-05-27T06:04:35.787" v="2173" actId="478"/>
        <pc:sldMkLst>
          <pc:docMk/>
          <pc:sldMk cId="604092956" sldId="343"/>
        </pc:sldMkLst>
        <pc:spChg chg="mod">
          <ac:chgData name="Monica Ma" userId="c19fdbf0dd707230" providerId="LiveId" clId="{35262C81-1CAF-4C7D-8BD8-6867A045DCB6}" dt="2024-05-27T04:51:11.249" v="1040"/>
          <ac:spMkLst>
            <pc:docMk/>
            <pc:sldMk cId="604092956" sldId="343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2:25:28.966" v="752" actId="1076"/>
          <ac:picMkLst>
            <pc:docMk/>
            <pc:sldMk cId="604092956" sldId="343"/>
            <ac:picMk id="3" creationId="{0D604BE8-7F83-B393-B339-E5CF18DDBDA9}"/>
          </ac:picMkLst>
        </pc:picChg>
        <pc:picChg chg="del">
          <ac:chgData name="Monica Ma" userId="c19fdbf0dd707230" providerId="LiveId" clId="{35262C81-1CAF-4C7D-8BD8-6867A045DCB6}" dt="2024-05-27T02:24:31.297" v="736" actId="478"/>
          <ac:picMkLst>
            <pc:docMk/>
            <pc:sldMk cId="604092956" sldId="343"/>
            <ac:picMk id="5" creationId="{056CFC5E-763E-5E3A-EBAD-A6A7AB5A7985}"/>
          </ac:picMkLst>
        </pc:picChg>
        <pc:picChg chg="add mod">
          <ac:chgData name="Monica Ma" userId="c19fdbf0dd707230" providerId="LiveId" clId="{35262C81-1CAF-4C7D-8BD8-6867A045DCB6}" dt="2024-05-27T02:27:02.758" v="778" actId="14100"/>
          <ac:picMkLst>
            <pc:docMk/>
            <pc:sldMk cId="604092956" sldId="343"/>
            <ac:picMk id="6" creationId="{B2FF9FEB-83E1-C32D-9458-1FD321945E7B}"/>
          </ac:picMkLst>
        </pc:picChg>
        <pc:picChg chg="add del mod">
          <ac:chgData name="Monica Ma" userId="c19fdbf0dd707230" providerId="LiveId" clId="{35262C81-1CAF-4C7D-8BD8-6867A045DCB6}" dt="2024-05-27T02:25:06.418" v="746" actId="478"/>
          <ac:picMkLst>
            <pc:docMk/>
            <pc:sldMk cId="604092956" sldId="343"/>
            <ac:picMk id="8" creationId="{7416B00E-1BB5-CDED-B874-5F8CEC70A4EE}"/>
          </ac:picMkLst>
        </pc:picChg>
        <pc:picChg chg="add mod">
          <ac:chgData name="Monica Ma" userId="c19fdbf0dd707230" providerId="LiveId" clId="{35262C81-1CAF-4C7D-8BD8-6867A045DCB6}" dt="2024-05-27T02:27:00.289" v="777" actId="14100"/>
          <ac:picMkLst>
            <pc:docMk/>
            <pc:sldMk cId="604092956" sldId="343"/>
            <ac:picMk id="10" creationId="{AA37F1EA-A93B-0386-986E-A84763FB8EA7}"/>
          </ac:picMkLst>
        </pc:picChg>
        <pc:picChg chg="add mod">
          <ac:chgData name="Monica Ma" userId="c19fdbf0dd707230" providerId="LiveId" clId="{35262C81-1CAF-4C7D-8BD8-6867A045DCB6}" dt="2024-05-27T06:04:30.297" v="2171"/>
          <ac:picMkLst>
            <pc:docMk/>
            <pc:sldMk cId="604092956" sldId="343"/>
            <ac:picMk id="11" creationId="{F3CC1B1E-2D84-1991-0228-49266A92BC4C}"/>
          </ac:picMkLst>
        </pc:picChg>
        <pc:picChg chg="add del mod">
          <ac:chgData name="Monica Ma" userId="c19fdbf0dd707230" providerId="LiveId" clId="{35262C81-1CAF-4C7D-8BD8-6867A045DCB6}" dt="2024-05-27T06:04:35.787" v="2173" actId="478"/>
          <ac:picMkLst>
            <pc:docMk/>
            <pc:sldMk cId="604092956" sldId="343"/>
            <ac:picMk id="12" creationId="{3BF36D2C-B60F-9ECF-E20A-55A8BBF4C429}"/>
          </ac:picMkLst>
        </pc:picChg>
      </pc:sldChg>
      <pc:sldChg chg="addSp delSp modSp add mod modAnim">
        <pc:chgData name="Monica Ma" userId="c19fdbf0dd707230" providerId="LiveId" clId="{35262C81-1CAF-4C7D-8BD8-6867A045DCB6}" dt="2024-05-27T06:04:38.463" v="2174"/>
        <pc:sldMkLst>
          <pc:docMk/>
          <pc:sldMk cId="11929961" sldId="344"/>
        </pc:sldMkLst>
        <pc:spChg chg="mod">
          <ac:chgData name="Monica Ma" userId="c19fdbf0dd707230" providerId="LiveId" clId="{35262C81-1CAF-4C7D-8BD8-6867A045DCB6}" dt="2024-05-27T04:50:57.240" v="1039" actId="20577"/>
          <ac:spMkLst>
            <pc:docMk/>
            <pc:sldMk cId="11929961" sldId="344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2:25:59.692" v="759" actId="14100"/>
          <ac:picMkLst>
            <pc:docMk/>
            <pc:sldMk cId="11929961" sldId="344"/>
            <ac:picMk id="3" creationId="{2956CE18-99DD-6396-D01C-BA5E90771801}"/>
          </ac:picMkLst>
        </pc:picChg>
        <pc:picChg chg="del">
          <ac:chgData name="Monica Ma" userId="c19fdbf0dd707230" providerId="LiveId" clId="{35262C81-1CAF-4C7D-8BD8-6867A045DCB6}" dt="2024-05-27T02:25:42.155" v="755" actId="478"/>
          <ac:picMkLst>
            <pc:docMk/>
            <pc:sldMk cId="11929961" sldId="344"/>
            <ac:picMk id="5" creationId="{056CFC5E-763E-5E3A-EBAD-A6A7AB5A7985}"/>
          </ac:picMkLst>
        </pc:picChg>
        <pc:picChg chg="add mod">
          <ac:chgData name="Monica Ma" userId="c19fdbf0dd707230" providerId="LiveId" clId="{35262C81-1CAF-4C7D-8BD8-6867A045DCB6}" dt="2024-05-27T02:26:49.494" v="775" actId="14100"/>
          <ac:picMkLst>
            <pc:docMk/>
            <pc:sldMk cId="11929961" sldId="344"/>
            <ac:picMk id="6" creationId="{75D8884A-ED3F-6340-F41A-3A76F10B7B96}"/>
          </ac:picMkLst>
        </pc:picChg>
        <pc:picChg chg="add mod">
          <ac:chgData name="Monica Ma" userId="c19fdbf0dd707230" providerId="LiveId" clId="{35262C81-1CAF-4C7D-8BD8-6867A045DCB6}" dt="2024-05-27T02:26:51.954" v="776" actId="14100"/>
          <ac:picMkLst>
            <pc:docMk/>
            <pc:sldMk cId="11929961" sldId="344"/>
            <ac:picMk id="8" creationId="{2973707A-91DC-930B-83D1-FB8231CCC4F0}"/>
          </ac:picMkLst>
        </pc:picChg>
        <pc:picChg chg="add mod">
          <ac:chgData name="Monica Ma" userId="c19fdbf0dd707230" providerId="LiveId" clId="{35262C81-1CAF-4C7D-8BD8-6867A045DCB6}" dt="2024-05-27T06:04:38.463" v="2174"/>
          <ac:picMkLst>
            <pc:docMk/>
            <pc:sldMk cId="11929961" sldId="344"/>
            <ac:picMk id="9" creationId="{6923A11C-0CC5-6DCE-7B1F-6E35717AB044}"/>
          </ac:picMkLst>
        </pc:picChg>
      </pc:sldChg>
      <pc:sldChg chg="addSp delSp modSp add mod">
        <pc:chgData name="Monica Ma" userId="c19fdbf0dd707230" providerId="LiveId" clId="{35262C81-1CAF-4C7D-8BD8-6867A045DCB6}" dt="2024-05-27T06:04:48.007" v="2175"/>
        <pc:sldMkLst>
          <pc:docMk/>
          <pc:sldMk cId="2452594068" sldId="345"/>
        </pc:sldMkLst>
        <pc:picChg chg="add mod">
          <ac:chgData name="Monica Ma" userId="c19fdbf0dd707230" providerId="LiveId" clId="{35262C81-1CAF-4C7D-8BD8-6867A045DCB6}" dt="2024-05-27T02:33:58.157" v="829" actId="14100"/>
          <ac:picMkLst>
            <pc:docMk/>
            <pc:sldMk cId="2452594068" sldId="345"/>
            <ac:picMk id="3" creationId="{FBCF73A2-1341-06B6-114B-78F23EB2EB7A}"/>
          </ac:picMkLst>
        </pc:picChg>
        <pc:picChg chg="del">
          <ac:chgData name="Monica Ma" userId="c19fdbf0dd707230" providerId="LiveId" clId="{35262C81-1CAF-4C7D-8BD8-6867A045DCB6}" dt="2024-05-27T02:30:24.181" v="788" actId="478"/>
          <ac:picMkLst>
            <pc:docMk/>
            <pc:sldMk cId="2452594068" sldId="345"/>
            <ac:picMk id="5" creationId="{056CFC5E-763E-5E3A-EBAD-A6A7AB5A7985}"/>
          </ac:picMkLst>
        </pc:picChg>
        <pc:picChg chg="add mod">
          <ac:chgData name="Monica Ma" userId="c19fdbf0dd707230" providerId="LiveId" clId="{35262C81-1CAF-4C7D-8BD8-6867A045DCB6}" dt="2024-05-27T02:33:50.380" v="827" actId="14100"/>
          <ac:picMkLst>
            <pc:docMk/>
            <pc:sldMk cId="2452594068" sldId="345"/>
            <ac:picMk id="6" creationId="{B01B0720-0ED0-EA37-ECEC-8F88AAA589FC}"/>
          </ac:picMkLst>
        </pc:picChg>
        <pc:picChg chg="add del mod">
          <ac:chgData name="Monica Ma" userId="c19fdbf0dd707230" providerId="LiveId" clId="{35262C81-1CAF-4C7D-8BD8-6867A045DCB6}" dt="2024-05-27T02:32:40.467" v="817" actId="478"/>
          <ac:picMkLst>
            <pc:docMk/>
            <pc:sldMk cId="2452594068" sldId="345"/>
            <ac:picMk id="8" creationId="{09DEE4FC-26BF-B9D6-ACC7-9B46F69E9A2E}"/>
          </ac:picMkLst>
        </pc:picChg>
        <pc:picChg chg="add mod">
          <ac:chgData name="Monica Ma" userId="c19fdbf0dd707230" providerId="LiveId" clId="{35262C81-1CAF-4C7D-8BD8-6867A045DCB6}" dt="2024-05-27T02:33:45.647" v="825" actId="1076"/>
          <ac:picMkLst>
            <pc:docMk/>
            <pc:sldMk cId="2452594068" sldId="345"/>
            <ac:picMk id="10" creationId="{A8AAC3C4-C48A-FF1D-27D6-3833E3BBC7F0}"/>
          </ac:picMkLst>
        </pc:picChg>
        <pc:picChg chg="add mod">
          <ac:chgData name="Monica Ma" userId="c19fdbf0dd707230" providerId="LiveId" clId="{35262C81-1CAF-4C7D-8BD8-6867A045DCB6}" dt="2024-05-27T06:04:48.007" v="2175"/>
          <ac:picMkLst>
            <pc:docMk/>
            <pc:sldMk cId="2452594068" sldId="345"/>
            <ac:picMk id="11" creationId="{15BC8C03-DA3F-BC49-DE81-1584A3033D3F}"/>
          </ac:picMkLst>
        </pc:picChg>
      </pc:sldChg>
      <pc:sldChg chg="addSp delSp modSp add mod">
        <pc:chgData name="Monica Ma" userId="c19fdbf0dd707230" providerId="LiveId" clId="{35262C81-1CAF-4C7D-8BD8-6867A045DCB6}" dt="2024-05-27T06:04:50.161" v="2176"/>
        <pc:sldMkLst>
          <pc:docMk/>
          <pc:sldMk cId="2262522608" sldId="346"/>
        </pc:sldMkLst>
        <pc:picChg chg="del">
          <ac:chgData name="Monica Ma" userId="c19fdbf0dd707230" providerId="LiveId" clId="{35262C81-1CAF-4C7D-8BD8-6867A045DCB6}" dt="2024-05-27T02:34:05.036" v="830" actId="478"/>
          <ac:picMkLst>
            <pc:docMk/>
            <pc:sldMk cId="2262522608" sldId="346"/>
            <ac:picMk id="3" creationId="{FBCF73A2-1341-06B6-114B-78F23EB2EB7A}"/>
          </ac:picMkLst>
        </pc:picChg>
        <pc:picChg chg="add mod">
          <ac:chgData name="Monica Ma" userId="c19fdbf0dd707230" providerId="LiveId" clId="{35262C81-1CAF-4C7D-8BD8-6867A045DCB6}" dt="2024-05-27T02:55:13.248" v="959" actId="1076"/>
          <ac:picMkLst>
            <pc:docMk/>
            <pc:sldMk cId="2262522608" sldId="346"/>
            <ac:picMk id="4" creationId="{98D23F3A-ED0E-65D6-5855-43ACB54C3D27}"/>
          </ac:picMkLst>
        </pc:picChg>
        <pc:picChg chg="del">
          <ac:chgData name="Monica Ma" userId="c19fdbf0dd707230" providerId="LiveId" clId="{35262C81-1CAF-4C7D-8BD8-6867A045DCB6}" dt="2024-05-27T02:34:05.600" v="831" actId="478"/>
          <ac:picMkLst>
            <pc:docMk/>
            <pc:sldMk cId="2262522608" sldId="346"/>
            <ac:picMk id="6" creationId="{B01B0720-0ED0-EA37-ECEC-8F88AAA589FC}"/>
          </ac:picMkLst>
        </pc:picChg>
        <pc:picChg chg="add mod">
          <ac:chgData name="Monica Ma" userId="c19fdbf0dd707230" providerId="LiveId" clId="{35262C81-1CAF-4C7D-8BD8-6867A045DCB6}" dt="2024-05-27T02:55:14.832" v="960" actId="1076"/>
          <ac:picMkLst>
            <pc:docMk/>
            <pc:sldMk cId="2262522608" sldId="346"/>
            <ac:picMk id="7" creationId="{09445C45-8519-EFC7-21C1-FA00FFD660A1}"/>
          </ac:picMkLst>
        </pc:picChg>
        <pc:picChg chg="add mod">
          <ac:chgData name="Monica Ma" userId="c19fdbf0dd707230" providerId="LiveId" clId="{35262C81-1CAF-4C7D-8BD8-6867A045DCB6}" dt="2024-05-27T06:04:50.161" v="2176"/>
          <ac:picMkLst>
            <pc:docMk/>
            <pc:sldMk cId="2262522608" sldId="346"/>
            <ac:picMk id="8" creationId="{09B6C8D6-6B7F-8DDE-F5A2-F74F9C5A3499}"/>
          </ac:picMkLst>
        </pc:picChg>
      </pc:sldChg>
      <pc:sldChg chg="addSp delSp modSp add mod modAnim">
        <pc:chgData name="Monica Ma" userId="c19fdbf0dd707230" providerId="LiveId" clId="{35262C81-1CAF-4C7D-8BD8-6867A045DCB6}" dt="2024-05-27T06:05:16.648" v="2183"/>
        <pc:sldMkLst>
          <pc:docMk/>
          <pc:sldMk cId="1829847901" sldId="347"/>
        </pc:sldMkLst>
        <pc:spChg chg="mod">
          <ac:chgData name="Monica Ma" userId="c19fdbf0dd707230" providerId="LiveId" clId="{35262C81-1CAF-4C7D-8BD8-6867A045DCB6}" dt="2024-05-27T04:49:25.548" v="1002" actId="20577"/>
          <ac:spMkLst>
            <pc:docMk/>
            <pc:sldMk cId="1829847901" sldId="347"/>
            <ac:spMk id="64" creationId="{00000000-0000-0000-0000-000000000000}"/>
          </ac:spMkLst>
        </pc:spChg>
        <pc:picChg chg="del">
          <ac:chgData name="Monica Ma" userId="c19fdbf0dd707230" providerId="LiveId" clId="{35262C81-1CAF-4C7D-8BD8-6867A045DCB6}" dt="2024-05-27T02:35:23.363" v="847" actId="478"/>
          <ac:picMkLst>
            <pc:docMk/>
            <pc:sldMk cId="1829847901" sldId="347"/>
            <ac:picMk id="3" creationId="{FBCF73A2-1341-06B6-114B-78F23EB2EB7A}"/>
          </ac:picMkLst>
        </pc:picChg>
        <pc:picChg chg="add del mod">
          <ac:chgData name="Monica Ma" userId="c19fdbf0dd707230" providerId="LiveId" clId="{35262C81-1CAF-4C7D-8BD8-6867A045DCB6}" dt="2024-05-27T02:36:41.763" v="854" actId="478"/>
          <ac:picMkLst>
            <pc:docMk/>
            <pc:sldMk cId="1829847901" sldId="347"/>
            <ac:picMk id="4" creationId="{6B682440-3928-0BC7-256E-F399188F77B3}"/>
          </ac:picMkLst>
        </pc:picChg>
        <pc:picChg chg="del">
          <ac:chgData name="Monica Ma" userId="c19fdbf0dd707230" providerId="LiveId" clId="{35262C81-1CAF-4C7D-8BD8-6867A045DCB6}" dt="2024-05-27T02:35:23.927" v="848" actId="478"/>
          <ac:picMkLst>
            <pc:docMk/>
            <pc:sldMk cId="1829847901" sldId="347"/>
            <ac:picMk id="6" creationId="{B01B0720-0ED0-EA37-ECEC-8F88AAA589FC}"/>
          </ac:picMkLst>
        </pc:picChg>
        <pc:picChg chg="add mod">
          <ac:chgData name="Monica Ma" userId="c19fdbf0dd707230" providerId="LiveId" clId="{35262C81-1CAF-4C7D-8BD8-6867A045DCB6}" dt="2024-05-27T02:36:52.872" v="861" actId="14100"/>
          <ac:picMkLst>
            <pc:docMk/>
            <pc:sldMk cId="1829847901" sldId="347"/>
            <ac:picMk id="7" creationId="{70089F51-43D5-F8EF-D415-AA6459A274B4}"/>
          </ac:picMkLst>
        </pc:picChg>
        <pc:picChg chg="add mod">
          <ac:chgData name="Monica Ma" userId="c19fdbf0dd707230" providerId="LiveId" clId="{35262C81-1CAF-4C7D-8BD8-6867A045DCB6}" dt="2024-05-27T06:05:16.648" v="2183"/>
          <ac:picMkLst>
            <pc:docMk/>
            <pc:sldMk cId="1829847901" sldId="347"/>
            <ac:picMk id="8" creationId="{62AA9C55-B99D-6A7C-B347-82AE230CD3DA}"/>
          </ac:picMkLst>
        </pc:picChg>
      </pc:sldChg>
      <pc:sldChg chg="addSp delSp modSp add mod modAnim">
        <pc:chgData name="Monica Ma" userId="c19fdbf0dd707230" providerId="LiveId" clId="{35262C81-1CAF-4C7D-8BD8-6867A045DCB6}" dt="2024-05-27T06:05:27.432" v="2189"/>
        <pc:sldMkLst>
          <pc:docMk/>
          <pc:sldMk cId="2878092475" sldId="348"/>
        </pc:sldMkLst>
        <pc:spChg chg="mod">
          <ac:chgData name="Monica Ma" userId="c19fdbf0dd707230" providerId="LiveId" clId="{35262C81-1CAF-4C7D-8BD8-6867A045DCB6}" dt="2024-05-27T04:52:25.632" v="1099" actId="20577"/>
          <ac:spMkLst>
            <pc:docMk/>
            <pc:sldMk cId="2878092475" sldId="348"/>
            <ac:spMk id="64" creationId="{00000000-0000-0000-0000-000000000000}"/>
          </ac:spMkLst>
        </pc:spChg>
        <pc:picChg chg="del">
          <ac:chgData name="Monica Ma" userId="c19fdbf0dd707230" providerId="LiveId" clId="{35262C81-1CAF-4C7D-8BD8-6867A045DCB6}" dt="2024-05-27T02:36:56.283" v="862" actId="478"/>
          <ac:picMkLst>
            <pc:docMk/>
            <pc:sldMk cId="2878092475" sldId="348"/>
            <ac:picMk id="3" creationId="{FBCF73A2-1341-06B6-114B-78F23EB2EB7A}"/>
          </ac:picMkLst>
        </pc:picChg>
        <pc:picChg chg="add del mod">
          <ac:chgData name="Monica Ma" userId="c19fdbf0dd707230" providerId="LiveId" clId="{35262C81-1CAF-4C7D-8BD8-6867A045DCB6}" dt="2024-05-27T02:38:32.217" v="892" actId="478"/>
          <ac:picMkLst>
            <pc:docMk/>
            <pc:sldMk cId="2878092475" sldId="348"/>
            <ac:picMk id="4" creationId="{C83AAB29-3822-76A3-04D1-48633A5A7A55}"/>
          </ac:picMkLst>
        </pc:picChg>
        <pc:picChg chg="del">
          <ac:chgData name="Monica Ma" userId="c19fdbf0dd707230" providerId="LiveId" clId="{35262C81-1CAF-4C7D-8BD8-6867A045DCB6}" dt="2024-05-27T02:36:56.925" v="863" actId="478"/>
          <ac:picMkLst>
            <pc:docMk/>
            <pc:sldMk cId="2878092475" sldId="348"/>
            <ac:picMk id="6" creationId="{B01B0720-0ED0-EA37-ECEC-8F88AAA589FC}"/>
          </ac:picMkLst>
        </pc:picChg>
        <pc:picChg chg="add del mod">
          <ac:chgData name="Monica Ma" userId="c19fdbf0dd707230" providerId="LiveId" clId="{35262C81-1CAF-4C7D-8BD8-6867A045DCB6}" dt="2024-05-27T04:52:30.847" v="1100" actId="478"/>
          <ac:picMkLst>
            <pc:docMk/>
            <pc:sldMk cId="2878092475" sldId="348"/>
            <ac:picMk id="7" creationId="{F642ACCC-8F3A-6AB9-C269-7DC11D63EA53}"/>
          </ac:picMkLst>
        </pc:picChg>
        <pc:picChg chg="add mod">
          <ac:chgData name="Monica Ma" userId="c19fdbf0dd707230" providerId="LiveId" clId="{35262C81-1CAF-4C7D-8BD8-6867A045DCB6}" dt="2024-05-27T04:55:27.256" v="1142" actId="1076"/>
          <ac:picMkLst>
            <pc:docMk/>
            <pc:sldMk cId="2878092475" sldId="348"/>
            <ac:picMk id="9" creationId="{E7B944F6-6936-3E8B-D908-E42F45EA6EC0}"/>
          </ac:picMkLst>
        </pc:picChg>
        <pc:picChg chg="add mod">
          <ac:chgData name="Monica Ma" userId="c19fdbf0dd707230" providerId="LiveId" clId="{35262C81-1CAF-4C7D-8BD8-6867A045DCB6}" dt="2024-05-27T06:05:27.432" v="2189"/>
          <ac:picMkLst>
            <pc:docMk/>
            <pc:sldMk cId="2878092475" sldId="348"/>
            <ac:picMk id="10" creationId="{F7C345E4-9984-B2D6-0128-F6B25C6905F3}"/>
          </ac:picMkLst>
        </pc:picChg>
      </pc:sldChg>
      <pc:sldChg chg="addSp delSp modSp add mod modAnim">
        <pc:chgData name="Monica Ma" userId="c19fdbf0dd707230" providerId="LiveId" clId="{35262C81-1CAF-4C7D-8BD8-6867A045DCB6}" dt="2024-05-27T06:05:21.863" v="2186"/>
        <pc:sldMkLst>
          <pc:docMk/>
          <pc:sldMk cId="3252376890" sldId="349"/>
        </pc:sldMkLst>
        <pc:spChg chg="mod">
          <ac:chgData name="Monica Ma" userId="c19fdbf0dd707230" providerId="LiveId" clId="{35262C81-1CAF-4C7D-8BD8-6867A045DCB6}" dt="2024-05-27T04:49:59.869" v="1006"/>
          <ac:spMkLst>
            <pc:docMk/>
            <pc:sldMk cId="3252376890" sldId="349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2:37:44.715" v="879" actId="1076"/>
          <ac:picMkLst>
            <pc:docMk/>
            <pc:sldMk cId="3252376890" sldId="349"/>
            <ac:picMk id="3" creationId="{79DE7191-0F24-BE5B-16BE-1FA46BBB3C12}"/>
          </ac:picMkLst>
        </pc:picChg>
        <pc:picChg chg="add mod">
          <ac:chgData name="Monica Ma" userId="c19fdbf0dd707230" providerId="LiveId" clId="{35262C81-1CAF-4C7D-8BD8-6867A045DCB6}" dt="2024-05-27T06:05:21.863" v="2186"/>
          <ac:picMkLst>
            <pc:docMk/>
            <pc:sldMk cId="3252376890" sldId="349"/>
            <ac:picMk id="4" creationId="{8D1C3A54-26E4-45AF-B18F-CF65E44A63D3}"/>
          </ac:picMkLst>
        </pc:picChg>
        <pc:picChg chg="del">
          <ac:chgData name="Monica Ma" userId="c19fdbf0dd707230" providerId="LiveId" clId="{35262C81-1CAF-4C7D-8BD8-6867A045DCB6}" dt="2024-05-27T02:37:28.641" v="873" actId="478"/>
          <ac:picMkLst>
            <pc:docMk/>
            <pc:sldMk cId="3252376890" sldId="349"/>
            <ac:picMk id="7" creationId="{70089F51-43D5-F8EF-D415-AA6459A274B4}"/>
          </ac:picMkLst>
        </pc:picChg>
      </pc:sldChg>
      <pc:sldChg chg="addSp delSp modSp add mod modAnim">
        <pc:chgData name="Monica Ma" userId="c19fdbf0dd707230" providerId="LiveId" clId="{35262C81-1CAF-4C7D-8BD8-6867A045DCB6}" dt="2024-05-27T04:50:04.015" v="1007"/>
        <pc:sldMkLst>
          <pc:docMk/>
          <pc:sldMk cId="1682805645" sldId="350"/>
        </pc:sldMkLst>
        <pc:spChg chg="mod">
          <ac:chgData name="Monica Ma" userId="c19fdbf0dd707230" providerId="LiveId" clId="{35262C81-1CAF-4C7D-8BD8-6867A045DCB6}" dt="2024-05-27T04:50:04.015" v="1007"/>
          <ac:spMkLst>
            <pc:docMk/>
            <pc:sldMk cId="1682805645" sldId="350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2:38:10.727" v="885" actId="1076"/>
          <ac:picMkLst>
            <pc:docMk/>
            <pc:sldMk cId="1682805645" sldId="350"/>
            <ac:picMk id="3" creationId="{69DA42BA-EEE7-ECBA-066F-5037C25277F2}"/>
          </ac:picMkLst>
        </pc:picChg>
        <pc:picChg chg="del">
          <ac:chgData name="Monica Ma" userId="c19fdbf0dd707230" providerId="LiveId" clId="{35262C81-1CAF-4C7D-8BD8-6867A045DCB6}" dt="2024-05-27T02:37:57.110" v="880" actId="478"/>
          <ac:picMkLst>
            <pc:docMk/>
            <pc:sldMk cId="1682805645" sldId="350"/>
            <ac:picMk id="7" creationId="{70089F51-43D5-F8EF-D415-AA6459A274B4}"/>
          </ac:picMkLst>
        </pc:picChg>
      </pc:sldChg>
      <pc:sldChg chg="addSp delSp modSp add mod modAnim">
        <pc:chgData name="Monica Ma" userId="c19fdbf0dd707230" providerId="LiveId" clId="{35262C81-1CAF-4C7D-8BD8-6867A045DCB6}" dt="2024-05-27T06:05:23.760" v="2187"/>
        <pc:sldMkLst>
          <pc:docMk/>
          <pc:sldMk cId="892102294" sldId="351"/>
        </pc:sldMkLst>
        <pc:spChg chg="mod">
          <ac:chgData name="Monica Ma" userId="c19fdbf0dd707230" providerId="LiveId" clId="{35262C81-1CAF-4C7D-8BD8-6867A045DCB6}" dt="2024-05-27T04:50:14.637" v="1009"/>
          <ac:spMkLst>
            <pc:docMk/>
            <pc:sldMk cId="892102294" sldId="351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2:38:29.568" v="890" actId="1076"/>
          <ac:picMkLst>
            <pc:docMk/>
            <pc:sldMk cId="892102294" sldId="351"/>
            <ac:picMk id="3" creationId="{DB3B005C-05E9-D05A-3CAF-82E50D78958A}"/>
          </ac:picMkLst>
        </pc:picChg>
        <pc:picChg chg="add mod">
          <ac:chgData name="Monica Ma" userId="c19fdbf0dd707230" providerId="LiveId" clId="{35262C81-1CAF-4C7D-8BD8-6867A045DCB6}" dt="2024-05-27T06:05:23.760" v="2187"/>
          <ac:picMkLst>
            <pc:docMk/>
            <pc:sldMk cId="892102294" sldId="351"/>
            <ac:picMk id="4" creationId="{918A5452-6BAF-CE2E-3AA9-B75BFBC47430}"/>
          </ac:picMkLst>
        </pc:picChg>
        <pc:picChg chg="del">
          <ac:chgData name="Monica Ma" userId="c19fdbf0dd707230" providerId="LiveId" clId="{35262C81-1CAF-4C7D-8BD8-6867A045DCB6}" dt="2024-05-27T02:38:15.227" v="886" actId="478"/>
          <ac:picMkLst>
            <pc:docMk/>
            <pc:sldMk cId="892102294" sldId="351"/>
            <ac:picMk id="7" creationId="{70089F51-43D5-F8EF-D415-AA6459A274B4}"/>
          </ac:picMkLst>
        </pc:picChg>
      </pc:sldChg>
      <pc:sldChg chg="addSp delSp modSp add mod modAnim">
        <pc:chgData name="Monica Ma" userId="c19fdbf0dd707230" providerId="LiveId" clId="{35262C81-1CAF-4C7D-8BD8-6867A045DCB6}" dt="2024-05-27T04:49:39.740" v="1003"/>
        <pc:sldMkLst>
          <pc:docMk/>
          <pc:sldMk cId="4009667040" sldId="352"/>
        </pc:sldMkLst>
        <pc:spChg chg="mod">
          <ac:chgData name="Monica Ma" userId="c19fdbf0dd707230" providerId="LiveId" clId="{35262C81-1CAF-4C7D-8BD8-6867A045DCB6}" dt="2024-05-27T04:49:39.740" v="1003"/>
          <ac:spMkLst>
            <pc:docMk/>
            <pc:sldMk cId="4009667040" sldId="352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2:39:21.072" v="906" actId="1076"/>
          <ac:picMkLst>
            <pc:docMk/>
            <pc:sldMk cId="4009667040" sldId="352"/>
            <ac:picMk id="3" creationId="{94BCC5CB-7069-61C0-5A29-E57CD44EA238}"/>
          </ac:picMkLst>
        </pc:picChg>
        <pc:picChg chg="del">
          <ac:chgData name="Monica Ma" userId="c19fdbf0dd707230" providerId="LiveId" clId="{35262C81-1CAF-4C7D-8BD8-6867A045DCB6}" dt="2024-05-27T02:39:02.154" v="901" actId="478"/>
          <ac:picMkLst>
            <pc:docMk/>
            <pc:sldMk cId="4009667040" sldId="352"/>
            <ac:picMk id="7" creationId="{70089F51-43D5-F8EF-D415-AA6459A274B4}"/>
          </ac:picMkLst>
        </pc:picChg>
      </pc:sldChg>
      <pc:sldChg chg="addSp delSp modSp add mod modAnim">
        <pc:chgData name="Monica Ma" userId="c19fdbf0dd707230" providerId="LiveId" clId="{35262C81-1CAF-4C7D-8BD8-6867A045DCB6}" dt="2024-05-27T06:05:18.314" v="2184"/>
        <pc:sldMkLst>
          <pc:docMk/>
          <pc:sldMk cId="2826567240" sldId="353"/>
        </pc:sldMkLst>
        <pc:spChg chg="mod">
          <ac:chgData name="Monica Ma" userId="c19fdbf0dd707230" providerId="LiveId" clId="{35262C81-1CAF-4C7D-8BD8-6867A045DCB6}" dt="2024-05-27T04:49:45.814" v="1004"/>
          <ac:spMkLst>
            <pc:docMk/>
            <pc:sldMk cId="2826567240" sldId="353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2:39:57.664" v="912" actId="1076"/>
          <ac:picMkLst>
            <pc:docMk/>
            <pc:sldMk cId="2826567240" sldId="353"/>
            <ac:picMk id="3" creationId="{A2616A7E-2F22-3AC3-55D6-3FA8D4F358D4}"/>
          </ac:picMkLst>
        </pc:picChg>
        <pc:picChg chg="add mod">
          <ac:chgData name="Monica Ma" userId="c19fdbf0dd707230" providerId="LiveId" clId="{35262C81-1CAF-4C7D-8BD8-6867A045DCB6}" dt="2024-05-27T06:05:18.314" v="2184"/>
          <ac:picMkLst>
            <pc:docMk/>
            <pc:sldMk cId="2826567240" sldId="353"/>
            <ac:picMk id="4" creationId="{63CC0B57-9211-3B81-C422-F478C1B60151}"/>
          </ac:picMkLst>
        </pc:picChg>
        <pc:picChg chg="del">
          <ac:chgData name="Monica Ma" userId="c19fdbf0dd707230" providerId="LiveId" clId="{35262C81-1CAF-4C7D-8BD8-6867A045DCB6}" dt="2024-05-27T02:39:53.292" v="909" actId="478"/>
          <ac:picMkLst>
            <pc:docMk/>
            <pc:sldMk cId="2826567240" sldId="353"/>
            <ac:picMk id="7" creationId="{70089F51-43D5-F8EF-D415-AA6459A274B4}"/>
          </ac:picMkLst>
        </pc:picChg>
      </pc:sldChg>
      <pc:sldChg chg="addSp delSp modSp add mod modAnim">
        <pc:chgData name="Monica Ma" userId="c19fdbf0dd707230" providerId="LiveId" clId="{35262C81-1CAF-4C7D-8BD8-6867A045DCB6}" dt="2024-05-27T06:05:20.508" v="2185"/>
        <pc:sldMkLst>
          <pc:docMk/>
          <pc:sldMk cId="3888440793" sldId="354"/>
        </pc:sldMkLst>
        <pc:spChg chg="mod">
          <ac:chgData name="Monica Ma" userId="c19fdbf0dd707230" providerId="LiveId" clId="{35262C81-1CAF-4C7D-8BD8-6867A045DCB6}" dt="2024-05-27T04:49:50.940" v="1005"/>
          <ac:spMkLst>
            <pc:docMk/>
            <pc:sldMk cId="3888440793" sldId="354"/>
            <ac:spMk id="64" creationId="{00000000-0000-0000-0000-000000000000}"/>
          </ac:spMkLst>
        </pc:spChg>
        <pc:picChg chg="add del mod">
          <ac:chgData name="Monica Ma" userId="c19fdbf0dd707230" providerId="LiveId" clId="{35262C81-1CAF-4C7D-8BD8-6867A045DCB6}" dt="2024-05-27T02:40:12.119" v="914" actId="478"/>
          <ac:picMkLst>
            <pc:docMk/>
            <pc:sldMk cId="3888440793" sldId="354"/>
            <ac:picMk id="3" creationId="{AA729AF9-3939-9A8A-AAC9-8ABED25539E4}"/>
          </ac:picMkLst>
        </pc:picChg>
        <pc:picChg chg="add del mod">
          <ac:chgData name="Monica Ma" userId="c19fdbf0dd707230" providerId="LiveId" clId="{35262C81-1CAF-4C7D-8BD8-6867A045DCB6}" dt="2024-05-27T02:40:47.010" v="918" actId="478"/>
          <ac:picMkLst>
            <pc:docMk/>
            <pc:sldMk cId="3888440793" sldId="354"/>
            <ac:picMk id="5" creationId="{69504C6D-9C4E-114B-AA89-B7463C6B276C}"/>
          </ac:picMkLst>
        </pc:picChg>
        <pc:picChg chg="del">
          <ac:chgData name="Monica Ma" userId="c19fdbf0dd707230" providerId="LiveId" clId="{35262C81-1CAF-4C7D-8BD8-6867A045DCB6}" dt="2024-05-27T02:52:26.594" v="919" actId="478"/>
          <ac:picMkLst>
            <pc:docMk/>
            <pc:sldMk cId="3888440793" sldId="354"/>
            <ac:picMk id="7" creationId="{70089F51-43D5-F8EF-D415-AA6459A274B4}"/>
          </ac:picMkLst>
        </pc:picChg>
        <pc:picChg chg="add del mod">
          <ac:chgData name="Monica Ma" userId="c19fdbf0dd707230" providerId="LiveId" clId="{35262C81-1CAF-4C7D-8BD8-6867A045DCB6}" dt="2024-05-27T02:53:17.925" v="928" actId="478"/>
          <ac:picMkLst>
            <pc:docMk/>
            <pc:sldMk cId="3888440793" sldId="354"/>
            <ac:picMk id="8" creationId="{87C42C18-7821-3D45-0A17-DC273A3704C9}"/>
          </ac:picMkLst>
        </pc:picChg>
        <pc:picChg chg="add mod">
          <ac:chgData name="Monica Ma" userId="c19fdbf0dd707230" providerId="LiveId" clId="{35262C81-1CAF-4C7D-8BD8-6867A045DCB6}" dt="2024-05-27T02:53:59.197" v="947" actId="14100"/>
          <ac:picMkLst>
            <pc:docMk/>
            <pc:sldMk cId="3888440793" sldId="354"/>
            <ac:picMk id="10" creationId="{F9588040-CF93-556B-DDBE-D65C5D46AE32}"/>
          </ac:picMkLst>
        </pc:picChg>
        <pc:picChg chg="add mod">
          <ac:chgData name="Monica Ma" userId="c19fdbf0dd707230" providerId="LiveId" clId="{35262C81-1CAF-4C7D-8BD8-6867A045DCB6}" dt="2024-05-27T02:54:01.346" v="948" actId="1076"/>
          <ac:picMkLst>
            <pc:docMk/>
            <pc:sldMk cId="3888440793" sldId="354"/>
            <ac:picMk id="12" creationId="{4ED21C70-4E21-AA7D-A505-69C874546D1D}"/>
          </ac:picMkLst>
        </pc:picChg>
        <pc:picChg chg="add mod">
          <ac:chgData name="Monica Ma" userId="c19fdbf0dd707230" providerId="LiveId" clId="{35262C81-1CAF-4C7D-8BD8-6867A045DCB6}" dt="2024-05-27T06:05:20.508" v="2185"/>
          <ac:picMkLst>
            <pc:docMk/>
            <pc:sldMk cId="3888440793" sldId="354"/>
            <ac:picMk id="13" creationId="{F454C219-4771-9F44-07E0-D586BD7FB744}"/>
          </ac:picMkLst>
        </pc:picChg>
      </pc:sldChg>
      <pc:sldChg chg="addSp delSp modSp add mod modAnim">
        <pc:chgData name="Monica Ma" userId="c19fdbf0dd707230" providerId="LiveId" clId="{35262C81-1CAF-4C7D-8BD8-6867A045DCB6}" dt="2024-05-27T04:50:20.494" v="1010"/>
        <pc:sldMkLst>
          <pc:docMk/>
          <pc:sldMk cId="1504793596" sldId="355"/>
        </pc:sldMkLst>
        <pc:spChg chg="mod">
          <ac:chgData name="Monica Ma" userId="c19fdbf0dd707230" providerId="LiveId" clId="{35262C81-1CAF-4C7D-8BD8-6867A045DCB6}" dt="2024-05-27T04:50:20.494" v="1010"/>
          <ac:spMkLst>
            <pc:docMk/>
            <pc:sldMk cId="1504793596" sldId="355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2:54:41.233" v="956" actId="1076"/>
          <ac:picMkLst>
            <pc:docMk/>
            <pc:sldMk cId="1504793596" sldId="355"/>
            <ac:picMk id="3" creationId="{9B6D2671-B43B-2110-CF4B-9A19014ED3CE}"/>
          </ac:picMkLst>
        </pc:picChg>
        <pc:picChg chg="del">
          <ac:chgData name="Monica Ma" userId="c19fdbf0dd707230" providerId="LiveId" clId="{35262C81-1CAF-4C7D-8BD8-6867A045DCB6}" dt="2024-05-27T02:54:19.778" v="950" actId="478"/>
          <ac:picMkLst>
            <pc:docMk/>
            <pc:sldMk cId="1504793596" sldId="355"/>
            <ac:picMk id="10" creationId="{F9588040-CF93-556B-DDBE-D65C5D46AE32}"/>
          </ac:picMkLst>
        </pc:picChg>
        <pc:picChg chg="del">
          <ac:chgData name="Monica Ma" userId="c19fdbf0dd707230" providerId="LiveId" clId="{35262C81-1CAF-4C7D-8BD8-6867A045DCB6}" dt="2024-05-27T02:54:20.426" v="951" actId="478"/>
          <ac:picMkLst>
            <pc:docMk/>
            <pc:sldMk cId="1504793596" sldId="355"/>
            <ac:picMk id="12" creationId="{4ED21C70-4E21-AA7D-A505-69C874546D1D}"/>
          </ac:picMkLst>
        </pc:picChg>
      </pc:sldChg>
      <pc:sldChg chg="new del">
        <pc:chgData name="Monica Ma" userId="c19fdbf0dd707230" providerId="LiveId" clId="{35262C81-1CAF-4C7D-8BD8-6867A045DCB6}" dt="2024-05-27T04:44:40.223" v="964" actId="47"/>
        <pc:sldMkLst>
          <pc:docMk/>
          <pc:sldMk cId="3307218293" sldId="356"/>
        </pc:sldMkLst>
      </pc:sldChg>
      <pc:sldChg chg="addSp delSp modSp add mod modAnim">
        <pc:chgData name="Monica Ma" userId="c19fdbf0dd707230" providerId="LiveId" clId="{35262C81-1CAF-4C7D-8BD8-6867A045DCB6}" dt="2024-05-27T06:05:29.203" v="2190"/>
        <pc:sldMkLst>
          <pc:docMk/>
          <pc:sldMk cId="3657068393" sldId="356"/>
        </pc:sldMkLst>
        <pc:spChg chg="mod">
          <ac:chgData name="Monica Ma" userId="c19fdbf0dd707230" providerId="LiveId" clId="{35262C81-1CAF-4C7D-8BD8-6867A045DCB6}" dt="2024-05-27T04:57:15.818" v="1172"/>
          <ac:spMkLst>
            <pc:docMk/>
            <pc:sldMk cId="3657068393" sldId="356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4:55:33.678" v="1145" actId="1076"/>
          <ac:picMkLst>
            <pc:docMk/>
            <pc:sldMk cId="3657068393" sldId="356"/>
            <ac:picMk id="3" creationId="{B1D7A2F5-7FB4-330F-4608-C146328EC554}"/>
          </ac:picMkLst>
        </pc:picChg>
        <pc:picChg chg="add mod">
          <ac:chgData name="Monica Ma" userId="c19fdbf0dd707230" providerId="LiveId" clId="{35262C81-1CAF-4C7D-8BD8-6867A045DCB6}" dt="2024-05-27T06:05:29.203" v="2190"/>
          <ac:picMkLst>
            <pc:docMk/>
            <pc:sldMk cId="3657068393" sldId="356"/>
            <ac:picMk id="4" creationId="{2ADEDE8A-4CE6-F162-E75F-586DCB011E44}"/>
          </ac:picMkLst>
        </pc:picChg>
        <pc:picChg chg="del">
          <ac:chgData name="Monica Ma" userId="c19fdbf0dd707230" providerId="LiveId" clId="{35262C81-1CAF-4C7D-8BD8-6867A045DCB6}" dt="2024-05-27T04:53:00.547" v="1104" actId="478"/>
          <ac:picMkLst>
            <pc:docMk/>
            <pc:sldMk cId="3657068393" sldId="356"/>
            <ac:picMk id="7" creationId="{F642ACCC-8F3A-6AB9-C269-7DC11D63EA53}"/>
          </ac:picMkLst>
        </pc:picChg>
      </pc:sldChg>
      <pc:sldChg chg="addSp delSp modSp add mod modAnim">
        <pc:chgData name="Monica Ma" userId="c19fdbf0dd707230" providerId="LiveId" clId="{35262C81-1CAF-4C7D-8BD8-6867A045DCB6}" dt="2024-05-27T06:05:30.199" v="2191"/>
        <pc:sldMkLst>
          <pc:docMk/>
          <pc:sldMk cId="3354504912" sldId="357"/>
        </pc:sldMkLst>
        <pc:spChg chg="mod">
          <ac:chgData name="Monica Ma" userId="c19fdbf0dd707230" providerId="LiveId" clId="{35262C81-1CAF-4C7D-8BD8-6867A045DCB6}" dt="2024-05-27T04:57:21.621" v="1173"/>
          <ac:spMkLst>
            <pc:docMk/>
            <pc:sldMk cId="3354504912" sldId="357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4:55:38.867" v="1147" actId="1076"/>
          <ac:picMkLst>
            <pc:docMk/>
            <pc:sldMk cId="3354504912" sldId="357"/>
            <ac:picMk id="3" creationId="{26B0A04C-FB9A-B552-A959-2E298AA80BD1}"/>
          </ac:picMkLst>
        </pc:picChg>
        <pc:picChg chg="add mod">
          <ac:chgData name="Monica Ma" userId="c19fdbf0dd707230" providerId="LiveId" clId="{35262C81-1CAF-4C7D-8BD8-6867A045DCB6}" dt="2024-05-27T06:05:30.199" v="2191"/>
          <ac:picMkLst>
            <pc:docMk/>
            <pc:sldMk cId="3354504912" sldId="357"/>
            <ac:picMk id="4" creationId="{8FC4A46C-4D4D-0315-4879-E454FFEA298E}"/>
          </ac:picMkLst>
        </pc:picChg>
        <pc:picChg chg="del">
          <ac:chgData name="Monica Ma" userId="c19fdbf0dd707230" providerId="LiveId" clId="{35262C81-1CAF-4C7D-8BD8-6867A045DCB6}" dt="2024-05-27T04:53:18.892" v="1108" actId="478"/>
          <ac:picMkLst>
            <pc:docMk/>
            <pc:sldMk cId="3354504912" sldId="357"/>
            <ac:picMk id="7" creationId="{F642ACCC-8F3A-6AB9-C269-7DC11D63EA53}"/>
          </ac:picMkLst>
        </pc:picChg>
      </pc:sldChg>
      <pc:sldChg chg="addSp delSp modSp add mod modAnim">
        <pc:chgData name="Monica Ma" userId="c19fdbf0dd707230" providerId="LiveId" clId="{35262C81-1CAF-4C7D-8BD8-6867A045DCB6}" dt="2024-05-27T06:05:31.643" v="2192"/>
        <pc:sldMkLst>
          <pc:docMk/>
          <pc:sldMk cId="4257843292" sldId="358"/>
        </pc:sldMkLst>
        <pc:spChg chg="mod">
          <ac:chgData name="Monica Ma" userId="c19fdbf0dd707230" providerId="LiveId" clId="{35262C81-1CAF-4C7D-8BD8-6867A045DCB6}" dt="2024-05-27T04:57:25.423" v="1174"/>
          <ac:spMkLst>
            <pc:docMk/>
            <pc:sldMk cId="4257843292" sldId="358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4:55:42.779" v="1148" actId="14100"/>
          <ac:picMkLst>
            <pc:docMk/>
            <pc:sldMk cId="4257843292" sldId="358"/>
            <ac:picMk id="3" creationId="{F5051922-989E-DCF8-9BBE-91E2A56FA20D}"/>
          </ac:picMkLst>
        </pc:picChg>
        <pc:picChg chg="add mod">
          <ac:chgData name="Monica Ma" userId="c19fdbf0dd707230" providerId="LiveId" clId="{35262C81-1CAF-4C7D-8BD8-6867A045DCB6}" dt="2024-05-27T06:05:31.643" v="2192"/>
          <ac:picMkLst>
            <pc:docMk/>
            <pc:sldMk cId="4257843292" sldId="358"/>
            <ac:picMk id="4" creationId="{D53EEF19-8F5D-0EAB-BFBB-9174CBF3595B}"/>
          </ac:picMkLst>
        </pc:picChg>
        <pc:picChg chg="del">
          <ac:chgData name="Monica Ma" userId="c19fdbf0dd707230" providerId="LiveId" clId="{35262C81-1CAF-4C7D-8BD8-6867A045DCB6}" dt="2024-05-27T04:53:40.181" v="1114" actId="478"/>
          <ac:picMkLst>
            <pc:docMk/>
            <pc:sldMk cId="4257843292" sldId="358"/>
            <ac:picMk id="7" creationId="{F642ACCC-8F3A-6AB9-C269-7DC11D63EA53}"/>
          </ac:picMkLst>
        </pc:picChg>
      </pc:sldChg>
      <pc:sldChg chg="addSp delSp modSp add mod modAnim">
        <pc:chgData name="Monica Ma" userId="c19fdbf0dd707230" providerId="LiveId" clId="{35262C81-1CAF-4C7D-8BD8-6867A045DCB6}" dt="2024-05-27T06:05:33.370" v="2193"/>
        <pc:sldMkLst>
          <pc:docMk/>
          <pc:sldMk cId="2372629970" sldId="359"/>
        </pc:sldMkLst>
        <pc:spChg chg="mod">
          <ac:chgData name="Monica Ma" userId="c19fdbf0dd707230" providerId="LiveId" clId="{35262C81-1CAF-4C7D-8BD8-6867A045DCB6}" dt="2024-05-27T04:57:29.032" v="1175"/>
          <ac:spMkLst>
            <pc:docMk/>
            <pc:sldMk cId="2372629970" sldId="359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4:54:18.145" v="1126" actId="14100"/>
          <ac:picMkLst>
            <pc:docMk/>
            <pc:sldMk cId="2372629970" sldId="359"/>
            <ac:picMk id="3" creationId="{1B21E126-1D9F-3B93-7E85-F866613FC44C}"/>
          </ac:picMkLst>
        </pc:picChg>
        <pc:picChg chg="add mod">
          <ac:chgData name="Monica Ma" userId="c19fdbf0dd707230" providerId="LiveId" clId="{35262C81-1CAF-4C7D-8BD8-6867A045DCB6}" dt="2024-05-27T06:05:33.370" v="2193"/>
          <ac:picMkLst>
            <pc:docMk/>
            <pc:sldMk cId="2372629970" sldId="359"/>
            <ac:picMk id="4" creationId="{93BC1520-D896-DD98-A86F-25D04C7DB9D6}"/>
          </ac:picMkLst>
        </pc:picChg>
        <pc:picChg chg="del">
          <ac:chgData name="Monica Ma" userId="c19fdbf0dd707230" providerId="LiveId" clId="{35262C81-1CAF-4C7D-8BD8-6867A045DCB6}" dt="2024-05-27T04:53:58.825" v="1120" actId="478"/>
          <ac:picMkLst>
            <pc:docMk/>
            <pc:sldMk cId="2372629970" sldId="359"/>
            <ac:picMk id="7" creationId="{F642ACCC-8F3A-6AB9-C269-7DC11D63EA53}"/>
          </ac:picMkLst>
        </pc:picChg>
      </pc:sldChg>
      <pc:sldChg chg="addSp delSp modSp add mod modAnim">
        <pc:chgData name="Monica Ma" userId="c19fdbf0dd707230" providerId="LiveId" clId="{35262C81-1CAF-4C7D-8BD8-6867A045DCB6}" dt="2024-05-27T06:05:34.647" v="2194"/>
        <pc:sldMkLst>
          <pc:docMk/>
          <pc:sldMk cId="1371272903" sldId="360"/>
        </pc:sldMkLst>
        <pc:spChg chg="mod">
          <ac:chgData name="Monica Ma" userId="c19fdbf0dd707230" providerId="LiveId" clId="{35262C81-1CAF-4C7D-8BD8-6867A045DCB6}" dt="2024-05-27T04:57:33.380" v="1176"/>
          <ac:spMkLst>
            <pc:docMk/>
            <pc:sldMk cId="1371272903" sldId="360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4:54:46.763" v="1133" actId="1076"/>
          <ac:picMkLst>
            <pc:docMk/>
            <pc:sldMk cId="1371272903" sldId="360"/>
            <ac:picMk id="3" creationId="{D058E636-EAC5-8DF9-3A81-A7A75863AD20}"/>
          </ac:picMkLst>
        </pc:picChg>
        <pc:picChg chg="add mod">
          <ac:chgData name="Monica Ma" userId="c19fdbf0dd707230" providerId="LiveId" clId="{35262C81-1CAF-4C7D-8BD8-6867A045DCB6}" dt="2024-05-27T06:05:34.647" v="2194"/>
          <ac:picMkLst>
            <pc:docMk/>
            <pc:sldMk cId="1371272903" sldId="360"/>
            <ac:picMk id="4" creationId="{9244929D-D54D-C8BF-94DB-1ED1EDCC9A19}"/>
          </ac:picMkLst>
        </pc:picChg>
        <pc:picChg chg="del">
          <ac:chgData name="Monica Ma" userId="c19fdbf0dd707230" providerId="LiveId" clId="{35262C81-1CAF-4C7D-8BD8-6867A045DCB6}" dt="2024-05-27T04:54:31.164" v="1128" actId="478"/>
          <ac:picMkLst>
            <pc:docMk/>
            <pc:sldMk cId="1371272903" sldId="360"/>
            <ac:picMk id="7" creationId="{F642ACCC-8F3A-6AB9-C269-7DC11D63EA53}"/>
          </ac:picMkLst>
        </pc:picChg>
      </pc:sldChg>
      <pc:sldChg chg="addSp delSp modSp add mod modAnim">
        <pc:chgData name="Monica Ma" userId="c19fdbf0dd707230" providerId="LiveId" clId="{35262C81-1CAF-4C7D-8BD8-6867A045DCB6}" dt="2024-05-27T06:05:36.083" v="2195"/>
        <pc:sldMkLst>
          <pc:docMk/>
          <pc:sldMk cId="4114265342" sldId="361"/>
        </pc:sldMkLst>
        <pc:spChg chg="mod">
          <ac:chgData name="Monica Ma" userId="c19fdbf0dd707230" providerId="LiveId" clId="{35262C81-1CAF-4C7D-8BD8-6867A045DCB6}" dt="2024-05-27T04:57:43.980" v="1178"/>
          <ac:spMkLst>
            <pc:docMk/>
            <pc:sldMk cId="4114265342" sldId="361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4:55:14.721" v="1139" actId="1076"/>
          <ac:picMkLst>
            <pc:docMk/>
            <pc:sldMk cId="4114265342" sldId="361"/>
            <ac:picMk id="3" creationId="{42C6DEDF-4A27-AB02-3E2D-4D1CFFD689BD}"/>
          </ac:picMkLst>
        </pc:picChg>
        <pc:picChg chg="add mod">
          <ac:chgData name="Monica Ma" userId="c19fdbf0dd707230" providerId="LiveId" clId="{35262C81-1CAF-4C7D-8BD8-6867A045DCB6}" dt="2024-05-27T06:05:36.083" v="2195"/>
          <ac:picMkLst>
            <pc:docMk/>
            <pc:sldMk cId="4114265342" sldId="361"/>
            <ac:picMk id="4" creationId="{944C5E19-77C9-7038-4DDE-253ABA168803}"/>
          </ac:picMkLst>
        </pc:picChg>
        <pc:picChg chg="del">
          <ac:chgData name="Monica Ma" userId="c19fdbf0dd707230" providerId="LiveId" clId="{35262C81-1CAF-4C7D-8BD8-6867A045DCB6}" dt="2024-05-27T04:54:50.082" v="1134" actId="478"/>
          <ac:picMkLst>
            <pc:docMk/>
            <pc:sldMk cId="4114265342" sldId="361"/>
            <ac:picMk id="7" creationId="{F642ACCC-8F3A-6AB9-C269-7DC11D63EA53}"/>
          </ac:picMkLst>
        </pc:picChg>
      </pc:sldChg>
      <pc:sldChg chg="addSp delSp modSp add mod modAnim">
        <pc:chgData name="Monica Ma" userId="c19fdbf0dd707230" providerId="LiveId" clId="{35262C81-1CAF-4C7D-8BD8-6867A045DCB6}" dt="2024-05-27T06:05:37.562" v="2196"/>
        <pc:sldMkLst>
          <pc:docMk/>
          <pc:sldMk cId="3492199773" sldId="362"/>
        </pc:sldMkLst>
        <pc:spChg chg="mod">
          <ac:chgData name="Monica Ma" userId="c19fdbf0dd707230" providerId="LiveId" clId="{35262C81-1CAF-4C7D-8BD8-6867A045DCB6}" dt="2024-05-27T04:57:36.920" v="1177"/>
          <ac:spMkLst>
            <pc:docMk/>
            <pc:sldMk cId="3492199773" sldId="362"/>
            <ac:spMk id="64" creationId="{00000000-0000-0000-0000-000000000000}"/>
          </ac:spMkLst>
        </pc:spChg>
        <pc:picChg chg="add del mod">
          <ac:chgData name="Monica Ma" userId="c19fdbf0dd707230" providerId="LiveId" clId="{35262C81-1CAF-4C7D-8BD8-6867A045DCB6}" dt="2024-05-27T04:56:40.163" v="1164" actId="478"/>
          <ac:picMkLst>
            <pc:docMk/>
            <pc:sldMk cId="3492199773" sldId="362"/>
            <ac:picMk id="3" creationId="{9065F7FC-A28B-B989-BE5D-546F3E942BA4}"/>
          </ac:picMkLst>
        </pc:picChg>
        <pc:picChg chg="add mod">
          <ac:chgData name="Monica Ma" userId="c19fdbf0dd707230" providerId="LiveId" clId="{35262C81-1CAF-4C7D-8BD8-6867A045DCB6}" dt="2024-05-27T04:56:51.496" v="1171" actId="1076"/>
          <ac:picMkLst>
            <pc:docMk/>
            <pc:sldMk cId="3492199773" sldId="362"/>
            <ac:picMk id="5" creationId="{FB791E41-E5E6-4CCD-4C4A-EAE50DF71114}"/>
          </ac:picMkLst>
        </pc:picChg>
        <pc:picChg chg="add mod">
          <ac:chgData name="Monica Ma" userId="c19fdbf0dd707230" providerId="LiveId" clId="{35262C81-1CAF-4C7D-8BD8-6867A045DCB6}" dt="2024-05-27T06:05:37.562" v="2196"/>
          <ac:picMkLst>
            <pc:docMk/>
            <pc:sldMk cId="3492199773" sldId="362"/>
            <ac:picMk id="6" creationId="{44F18395-7A08-AEF3-EEED-98910DFFF1EC}"/>
          </ac:picMkLst>
        </pc:picChg>
        <pc:picChg chg="del">
          <ac:chgData name="Monica Ma" userId="c19fdbf0dd707230" providerId="LiveId" clId="{35262C81-1CAF-4C7D-8BD8-6867A045DCB6}" dt="2024-05-27T04:55:51.667" v="1149" actId="478"/>
          <ac:picMkLst>
            <pc:docMk/>
            <pc:sldMk cId="3492199773" sldId="362"/>
            <ac:picMk id="7" creationId="{F642ACCC-8F3A-6AB9-C269-7DC11D63EA53}"/>
          </ac:picMkLst>
        </pc:picChg>
      </pc:sldChg>
      <pc:sldChg chg="addSp modSp add mod modAnim">
        <pc:chgData name="Monica Ma" userId="c19fdbf0dd707230" providerId="LiveId" clId="{35262C81-1CAF-4C7D-8BD8-6867A045DCB6}" dt="2024-05-27T07:07:04.892" v="2219"/>
        <pc:sldMkLst>
          <pc:docMk/>
          <pc:sldMk cId="782914197" sldId="363"/>
        </pc:sldMkLst>
        <pc:picChg chg="add mod">
          <ac:chgData name="Monica Ma" userId="c19fdbf0dd707230" providerId="LiveId" clId="{35262C81-1CAF-4C7D-8BD8-6867A045DCB6}" dt="2024-05-27T06:03:16.378" v="2154" actId="1076"/>
          <ac:picMkLst>
            <pc:docMk/>
            <pc:sldMk cId="782914197" sldId="363"/>
            <ac:picMk id="4" creationId="{AB33C6C4-D715-AC7C-EE60-2070834317C6}"/>
          </ac:picMkLst>
        </pc:picChg>
      </pc:sldChg>
      <pc:sldChg chg="addSp modSp add modAnim">
        <pc:chgData name="Monica Ma" userId="c19fdbf0dd707230" providerId="LiveId" clId="{35262C81-1CAF-4C7D-8BD8-6867A045DCB6}" dt="2024-05-27T06:04:53.523" v="2177"/>
        <pc:sldMkLst>
          <pc:docMk/>
          <pc:sldMk cId="3875561877" sldId="364"/>
        </pc:sldMkLst>
        <pc:picChg chg="add mod">
          <ac:chgData name="Monica Ma" userId="c19fdbf0dd707230" providerId="LiveId" clId="{35262C81-1CAF-4C7D-8BD8-6867A045DCB6}" dt="2024-05-27T06:04:53.523" v="2177"/>
          <ac:picMkLst>
            <pc:docMk/>
            <pc:sldMk cId="3875561877" sldId="364"/>
            <ac:picMk id="2" creationId="{9078C9C5-ED15-D285-784B-E2F17B5BD2E0}"/>
          </ac:picMkLst>
        </pc:picChg>
      </pc:sldChg>
      <pc:sldChg chg="add modAnim">
        <pc:chgData name="Monica Ma" userId="c19fdbf0dd707230" providerId="LiveId" clId="{35262C81-1CAF-4C7D-8BD8-6867A045DCB6}" dt="2024-05-27T05:52:57.985" v="2117"/>
        <pc:sldMkLst>
          <pc:docMk/>
          <pc:sldMk cId="1397374282" sldId="365"/>
        </pc:sldMkLst>
      </pc:sldChg>
      <pc:sldChg chg="addSp delSp modSp add mod">
        <pc:chgData name="Monica Ma" userId="c19fdbf0dd707230" providerId="LiveId" clId="{35262C81-1CAF-4C7D-8BD8-6867A045DCB6}" dt="2024-05-27T06:05:02.273" v="2180" actId="478"/>
        <pc:sldMkLst>
          <pc:docMk/>
          <pc:sldMk cId="3357453814" sldId="366"/>
        </pc:sldMkLst>
        <pc:spChg chg="mod">
          <ac:chgData name="Monica Ma" userId="c19fdbf0dd707230" providerId="LiveId" clId="{35262C81-1CAF-4C7D-8BD8-6867A045DCB6}" dt="2024-05-27T05:06:52.693" v="1435" actId="14100"/>
          <ac:spMkLst>
            <pc:docMk/>
            <pc:sldMk cId="3357453814" sldId="366"/>
            <ac:spMk id="9" creationId="{00000000-0000-0000-0000-000000000000}"/>
          </ac:spMkLst>
        </pc:spChg>
        <pc:spChg chg="mod">
          <ac:chgData name="Monica Ma" userId="c19fdbf0dd707230" providerId="LiveId" clId="{35262C81-1CAF-4C7D-8BD8-6867A045DCB6}" dt="2024-05-27T05:11:19.135" v="1515" actId="20577"/>
          <ac:spMkLst>
            <pc:docMk/>
            <pc:sldMk cId="3357453814" sldId="366"/>
            <ac:spMk id="20" creationId="{00000000-0000-0000-0000-000000000000}"/>
          </ac:spMkLst>
        </pc:spChg>
        <pc:spChg chg="mod">
          <ac:chgData name="Monica Ma" userId="c19fdbf0dd707230" providerId="LiveId" clId="{35262C81-1CAF-4C7D-8BD8-6867A045DCB6}" dt="2024-05-27T05:06:47.971" v="1434" actId="20577"/>
          <ac:spMkLst>
            <pc:docMk/>
            <pc:sldMk cId="3357453814" sldId="366"/>
            <ac:spMk id="21" creationId="{00000000-0000-0000-0000-000000000000}"/>
          </ac:spMkLst>
        </pc:spChg>
        <pc:picChg chg="add del mod">
          <ac:chgData name="Monica Ma" userId="c19fdbf0dd707230" providerId="LiveId" clId="{35262C81-1CAF-4C7D-8BD8-6867A045DCB6}" dt="2024-05-27T06:05:02.273" v="2180" actId="478"/>
          <ac:picMkLst>
            <pc:docMk/>
            <pc:sldMk cId="3357453814" sldId="366"/>
            <ac:picMk id="3" creationId="{258B052B-72FF-954F-9D3D-6ED60575F454}"/>
          </ac:picMkLst>
        </pc:picChg>
      </pc:sldChg>
      <pc:sldChg chg="addSp delSp modSp add mod">
        <pc:chgData name="Monica Ma" userId="c19fdbf0dd707230" providerId="LiveId" clId="{35262C81-1CAF-4C7D-8BD8-6867A045DCB6}" dt="2024-05-27T06:06:11.904" v="2213" actId="478"/>
        <pc:sldMkLst>
          <pc:docMk/>
          <pc:sldMk cId="602845369" sldId="367"/>
        </pc:sldMkLst>
        <pc:spChg chg="mod">
          <ac:chgData name="Monica Ma" userId="c19fdbf0dd707230" providerId="LiveId" clId="{35262C81-1CAF-4C7D-8BD8-6867A045DCB6}" dt="2024-05-27T05:08:19.072" v="1485" actId="113"/>
          <ac:spMkLst>
            <pc:docMk/>
            <pc:sldMk cId="602845369" sldId="367"/>
            <ac:spMk id="2" creationId="{5E5D60F3-F64C-7D83-DB68-42ECC0C711D2}"/>
          </ac:spMkLst>
        </pc:spChg>
        <pc:spChg chg="mod">
          <ac:chgData name="Monica Ma" userId="c19fdbf0dd707230" providerId="LiveId" clId="{35262C81-1CAF-4C7D-8BD8-6867A045DCB6}" dt="2024-05-27T05:11:26.388" v="1516" actId="20577"/>
          <ac:spMkLst>
            <pc:docMk/>
            <pc:sldMk cId="602845369" sldId="367"/>
            <ac:spMk id="20" creationId="{00000000-0000-0000-0000-000000000000}"/>
          </ac:spMkLst>
        </pc:spChg>
        <pc:spChg chg="mod">
          <ac:chgData name="Monica Ma" userId="c19fdbf0dd707230" providerId="LiveId" clId="{35262C81-1CAF-4C7D-8BD8-6867A045DCB6}" dt="2024-05-27T05:08:04.682" v="1482" actId="20577"/>
          <ac:spMkLst>
            <pc:docMk/>
            <pc:sldMk cId="602845369" sldId="367"/>
            <ac:spMk id="21" creationId="{00000000-0000-0000-0000-000000000000}"/>
          </ac:spMkLst>
        </pc:spChg>
        <pc:picChg chg="add del mod">
          <ac:chgData name="Monica Ma" userId="c19fdbf0dd707230" providerId="LiveId" clId="{35262C81-1CAF-4C7D-8BD8-6867A045DCB6}" dt="2024-05-27T06:06:11.904" v="2213" actId="478"/>
          <ac:picMkLst>
            <pc:docMk/>
            <pc:sldMk cId="602845369" sldId="367"/>
            <ac:picMk id="3" creationId="{FA1D7F00-B185-7EC0-2819-70C8F6B27E96}"/>
          </ac:picMkLst>
        </pc:picChg>
      </pc:sldChg>
      <pc:sldChg chg="modSp add mod">
        <pc:chgData name="Monica Ma" userId="c19fdbf0dd707230" providerId="LiveId" clId="{35262C81-1CAF-4C7D-8BD8-6867A045DCB6}" dt="2024-05-27T05:11:31.388" v="1517" actId="20577"/>
        <pc:sldMkLst>
          <pc:docMk/>
          <pc:sldMk cId="655283077" sldId="368"/>
        </pc:sldMkLst>
        <pc:spChg chg="mod">
          <ac:chgData name="Monica Ma" userId="c19fdbf0dd707230" providerId="LiveId" clId="{35262C81-1CAF-4C7D-8BD8-6867A045DCB6}" dt="2024-05-27T05:09:44.825" v="1506" actId="14100"/>
          <ac:spMkLst>
            <pc:docMk/>
            <pc:sldMk cId="655283077" sldId="368"/>
            <ac:spMk id="9" creationId="{00000000-0000-0000-0000-000000000000}"/>
          </ac:spMkLst>
        </pc:spChg>
        <pc:spChg chg="mod">
          <ac:chgData name="Monica Ma" userId="c19fdbf0dd707230" providerId="LiveId" clId="{35262C81-1CAF-4C7D-8BD8-6867A045DCB6}" dt="2024-05-27T05:11:31.388" v="1517" actId="20577"/>
          <ac:spMkLst>
            <pc:docMk/>
            <pc:sldMk cId="655283077" sldId="368"/>
            <ac:spMk id="20" creationId="{00000000-0000-0000-0000-000000000000}"/>
          </ac:spMkLst>
        </pc:spChg>
        <pc:spChg chg="mod">
          <ac:chgData name="Monica Ma" userId="c19fdbf0dd707230" providerId="LiveId" clId="{35262C81-1CAF-4C7D-8BD8-6867A045DCB6}" dt="2024-05-27T05:09:39.638" v="1505" actId="20577"/>
          <ac:spMkLst>
            <pc:docMk/>
            <pc:sldMk cId="655283077" sldId="368"/>
            <ac:spMk id="21" creationId="{00000000-0000-0000-0000-000000000000}"/>
          </ac:spMkLst>
        </pc:spChg>
        <pc:grpChg chg="mod">
          <ac:chgData name="Monica Ma" userId="c19fdbf0dd707230" providerId="LiveId" clId="{35262C81-1CAF-4C7D-8BD8-6867A045DCB6}" dt="2024-05-27T05:09:52.424" v="1508" actId="1076"/>
          <ac:grpSpMkLst>
            <pc:docMk/>
            <pc:sldMk cId="655283077" sldId="368"/>
            <ac:grpSpMk id="22" creationId="{00000000-0000-0000-0000-000000000000}"/>
          </ac:grpSpMkLst>
        </pc:grpChg>
      </pc:sldChg>
      <pc:sldChg chg="addSp delSp modSp add mod modAnim">
        <pc:chgData name="Monica Ma" userId="c19fdbf0dd707230" providerId="LiveId" clId="{35262C81-1CAF-4C7D-8BD8-6867A045DCB6}" dt="2024-05-27T06:05:42.296" v="2198"/>
        <pc:sldMkLst>
          <pc:docMk/>
          <pc:sldMk cId="1706853789" sldId="369"/>
        </pc:sldMkLst>
        <pc:spChg chg="mod">
          <ac:chgData name="Monica Ma" userId="c19fdbf0dd707230" providerId="LiveId" clId="{35262C81-1CAF-4C7D-8BD8-6867A045DCB6}" dt="2024-05-27T05:12:01.460" v="1539" actId="20577"/>
          <ac:spMkLst>
            <pc:docMk/>
            <pc:sldMk cId="1706853789" sldId="369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5:13:28.982" v="1555" actId="1076"/>
          <ac:picMkLst>
            <pc:docMk/>
            <pc:sldMk cId="1706853789" sldId="369"/>
            <ac:picMk id="3" creationId="{6B38BD5F-76A9-BEF3-C3C1-69D9F4C5692C}"/>
          </ac:picMkLst>
        </pc:picChg>
        <pc:picChg chg="del">
          <ac:chgData name="Monica Ma" userId="c19fdbf0dd707230" providerId="LiveId" clId="{35262C81-1CAF-4C7D-8BD8-6867A045DCB6}" dt="2024-05-27T05:12:06.378" v="1540" actId="478"/>
          <ac:picMkLst>
            <pc:docMk/>
            <pc:sldMk cId="1706853789" sldId="369"/>
            <ac:picMk id="5" creationId="{FB791E41-E5E6-4CCD-4C4A-EAE50DF71114}"/>
          </ac:picMkLst>
        </pc:picChg>
        <pc:picChg chg="add mod">
          <ac:chgData name="Monica Ma" userId="c19fdbf0dd707230" providerId="LiveId" clId="{35262C81-1CAF-4C7D-8BD8-6867A045DCB6}" dt="2024-05-27T05:13:27.387" v="1554" actId="1076"/>
          <ac:picMkLst>
            <pc:docMk/>
            <pc:sldMk cId="1706853789" sldId="369"/>
            <ac:picMk id="6" creationId="{347ADCFF-1041-00CF-6BC1-57FA3D4682E7}"/>
          </ac:picMkLst>
        </pc:picChg>
        <pc:picChg chg="add mod">
          <ac:chgData name="Monica Ma" userId="c19fdbf0dd707230" providerId="LiveId" clId="{35262C81-1CAF-4C7D-8BD8-6867A045DCB6}" dt="2024-05-27T06:05:42.296" v="2198"/>
          <ac:picMkLst>
            <pc:docMk/>
            <pc:sldMk cId="1706853789" sldId="369"/>
            <ac:picMk id="7" creationId="{35359751-490D-E428-DCD9-3C16749AE4D3}"/>
          </ac:picMkLst>
        </pc:picChg>
      </pc:sldChg>
      <pc:sldChg chg="addSp delSp modSp add mod modAnim">
        <pc:chgData name="Monica Ma" userId="c19fdbf0dd707230" providerId="LiveId" clId="{35262C81-1CAF-4C7D-8BD8-6867A045DCB6}" dt="2024-05-27T06:05:44.010" v="2199"/>
        <pc:sldMkLst>
          <pc:docMk/>
          <pc:sldMk cId="3130650625" sldId="370"/>
        </pc:sldMkLst>
        <pc:spChg chg="mod">
          <ac:chgData name="Monica Ma" userId="c19fdbf0dd707230" providerId="LiveId" clId="{35262C81-1CAF-4C7D-8BD8-6867A045DCB6}" dt="2024-05-27T05:17:32.101" v="1627"/>
          <ac:spMkLst>
            <pc:docMk/>
            <pc:sldMk cId="3130650625" sldId="370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5:14:21.013" v="1570" actId="1076"/>
          <ac:picMkLst>
            <pc:docMk/>
            <pc:sldMk cId="3130650625" sldId="370"/>
            <ac:picMk id="3" creationId="{4D6CACA5-A809-4A0A-E2FB-60AC5B5ED071}"/>
          </ac:picMkLst>
        </pc:picChg>
        <pc:picChg chg="add mod">
          <ac:chgData name="Monica Ma" userId="c19fdbf0dd707230" providerId="LiveId" clId="{35262C81-1CAF-4C7D-8BD8-6867A045DCB6}" dt="2024-05-27T06:05:44.010" v="2199"/>
          <ac:picMkLst>
            <pc:docMk/>
            <pc:sldMk cId="3130650625" sldId="370"/>
            <ac:picMk id="4" creationId="{8945BEE7-74BD-5562-F1B6-3A9D25161A85}"/>
          </ac:picMkLst>
        </pc:picChg>
        <pc:picChg chg="del">
          <ac:chgData name="Monica Ma" userId="c19fdbf0dd707230" providerId="LiveId" clId="{35262C81-1CAF-4C7D-8BD8-6867A045DCB6}" dt="2024-05-27T05:13:31.433" v="1556" actId="478"/>
          <ac:picMkLst>
            <pc:docMk/>
            <pc:sldMk cId="3130650625" sldId="370"/>
            <ac:picMk id="5" creationId="{FB791E41-E5E6-4CCD-4C4A-EAE50DF71114}"/>
          </ac:picMkLst>
        </pc:picChg>
      </pc:sldChg>
      <pc:sldChg chg="addSp delSp modSp add mod modAnim">
        <pc:chgData name="Monica Ma" userId="c19fdbf0dd707230" providerId="LiveId" clId="{35262C81-1CAF-4C7D-8BD8-6867A045DCB6}" dt="2024-05-27T06:05:45.420" v="2200"/>
        <pc:sldMkLst>
          <pc:docMk/>
          <pc:sldMk cId="2313023343" sldId="371"/>
        </pc:sldMkLst>
        <pc:spChg chg="mod">
          <ac:chgData name="Monica Ma" userId="c19fdbf0dd707230" providerId="LiveId" clId="{35262C81-1CAF-4C7D-8BD8-6867A045DCB6}" dt="2024-05-27T05:17:36.097" v="1628"/>
          <ac:spMkLst>
            <pc:docMk/>
            <pc:sldMk cId="2313023343" sldId="371"/>
            <ac:spMk id="64" creationId="{00000000-0000-0000-0000-000000000000}"/>
          </ac:spMkLst>
        </pc:spChg>
        <pc:picChg chg="add del mod">
          <ac:chgData name="Monica Ma" userId="c19fdbf0dd707230" providerId="LiveId" clId="{35262C81-1CAF-4C7D-8BD8-6867A045DCB6}" dt="2024-05-27T05:14:11.933" v="1566" actId="21"/>
          <ac:picMkLst>
            <pc:docMk/>
            <pc:sldMk cId="2313023343" sldId="371"/>
            <ac:picMk id="3" creationId="{C2E5034A-41B5-DC41-B7DB-767689A59E45}"/>
          </ac:picMkLst>
        </pc:picChg>
        <pc:picChg chg="add mod">
          <ac:chgData name="Monica Ma" userId="c19fdbf0dd707230" providerId="LiveId" clId="{35262C81-1CAF-4C7D-8BD8-6867A045DCB6}" dt="2024-05-27T05:14:32.121" v="1575" actId="1076"/>
          <ac:picMkLst>
            <pc:docMk/>
            <pc:sldMk cId="2313023343" sldId="371"/>
            <ac:picMk id="4" creationId="{C2E5034A-41B5-DC41-B7DB-767689A59E45}"/>
          </ac:picMkLst>
        </pc:picChg>
        <pc:picChg chg="del">
          <ac:chgData name="Monica Ma" userId="c19fdbf0dd707230" providerId="LiveId" clId="{35262C81-1CAF-4C7D-8BD8-6867A045DCB6}" dt="2024-05-27T05:14:01.703" v="1564" actId="478"/>
          <ac:picMkLst>
            <pc:docMk/>
            <pc:sldMk cId="2313023343" sldId="371"/>
            <ac:picMk id="5" creationId="{FB791E41-E5E6-4CCD-4C4A-EAE50DF71114}"/>
          </ac:picMkLst>
        </pc:picChg>
        <pc:picChg chg="add mod">
          <ac:chgData name="Monica Ma" userId="c19fdbf0dd707230" providerId="LiveId" clId="{35262C81-1CAF-4C7D-8BD8-6867A045DCB6}" dt="2024-05-27T06:05:45.420" v="2200"/>
          <ac:picMkLst>
            <pc:docMk/>
            <pc:sldMk cId="2313023343" sldId="371"/>
            <ac:picMk id="6" creationId="{DD004827-CC23-E9C0-0170-510BEE6A0FA9}"/>
          </ac:picMkLst>
        </pc:picChg>
      </pc:sldChg>
      <pc:sldChg chg="addSp delSp modSp add mod modAnim">
        <pc:chgData name="Monica Ma" userId="c19fdbf0dd707230" providerId="LiveId" clId="{35262C81-1CAF-4C7D-8BD8-6867A045DCB6}" dt="2024-05-27T06:05:47.013" v="2201"/>
        <pc:sldMkLst>
          <pc:docMk/>
          <pc:sldMk cId="3688031485" sldId="372"/>
        </pc:sldMkLst>
        <pc:spChg chg="mod">
          <ac:chgData name="Monica Ma" userId="c19fdbf0dd707230" providerId="LiveId" clId="{35262C81-1CAF-4C7D-8BD8-6867A045DCB6}" dt="2024-05-27T05:17:39.719" v="1629"/>
          <ac:spMkLst>
            <pc:docMk/>
            <pc:sldMk cId="3688031485" sldId="372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5:20:40.563" v="1671" actId="1076"/>
          <ac:picMkLst>
            <pc:docMk/>
            <pc:sldMk cId="3688031485" sldId="372"/>
            <ac:picMk id="3" creationId="{907311BB-4E57-0AA4-B731-4D829CF5A4C6}"/>
          </ac:picMkLst>
        </pc:picChg>
        <pc:picChg chg="add mod">
          <ac:chgData name="Monica Ma" userId="c19fdbf0dd707230" providerId="LiveId" clId="{35262C81-1CAF-4C7D-8BD8-6867A045DCB6}" dt="2024-05-27T06:05:47.013" v="2201"/>
          <ac:picMkLst>
            <pc:docMk/>
            <pc:sldMk cId="3688031485" sldId="372"/>
            <ac:picMk id="4" creationId="{2311C81C-0353-235F-FD31-377C8DA89B5F}"/>
          </ac:picMkLst>
        </pc:picChg>
        <pc:picChg chg="del">
          <ac:chgData name="Monica Ma" userId="c19fdbf0dd707230" providerId="LiveId" clId="{35262C81-1CAF-4C7D-8BD8-6867A045DCB6}" dt="2024-05-27T05:14:34.113" v="1576" actId="478"/>
          <ac:picMkLst>
            <pc:docMk/>
            <pc:sldMk cId="3688031485" sldId="372"/>
            <ac:picMk id="5" creationId="{FB791E41-E5E6-4CCD-4C4A-EAE50DF71114}"/>
          </ac:picMkLst>
        </pc:picChg>
      </pc:sldChg>
      <pc:sldChg chg="addSp delSp modSp add mod modAnim">
        <pc:chgData name="Monica Ma" userId="c19fdbf0dd707230" providerId="LiveId" clId="{35262C81-1CAF-4C7D-8BD8-6867A045DCB6}" dt="2024-05-27T06:05:48.361" v="2202"/>
        <pc:sldMkLst>
          <pc:docMk/>
          <pc:sldMk cId="1575763650" sldId="373"/>
        </pc:sldMkLst>
        <pc:spChg chg="mod">
          <ac:chgData name="Monica Ma" userId="c19fdbf0dd707230" providerId="LiveId" clId="{35262C81-1CAF-4C7D-8BD8-6867A045DCB6}" dt="2024-05-27T05:17:43.380" v="1630"/>
          <ac:spMkLst>
            <pc:docMk/>
            <pc:sldMk cId="1575763650" sldId="373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5:15:38.084" v="1599" actId="14100"/>
          <ac:picMkLst>
            <pc:docMk/>
            <pc:sldMk cId="1575763650" sldId="373"/>
            <ac:picMk id="3" creationId="{E33FF241-A216-2C4D-7CAE-CB5F20E2A894}"/>
          </ac:picMkLst>
        </pc:picChg>
        <pc:picChg chg="del">
          <ac:chgData name="Monica Ma" userId="c19fdbf0dd707230" providerId="LiveId" clId="{35262C81-1CAF-4C7D-8BD8-6867A045DCB6}" dt="2024-05-27T05:15:08.217" v="1584" actId="478"/>
          <ac:picMkLst>
            <pc:docMk/>
            <pc:sldMk cId="1575763650" sldId="373"/>
            <ac:picMk id="5" creationId="{FB791E41-E5E6-4CCD-4C4A-EAE50DF71114}"/>
          </ac:picMkLst>
        </pc:picChg>
        <pc:picChg chg="add del mod">
          <ac:chgData name="Monica Ma" userId="c19fdbf0dd707230" providerId="LiveId" clId="{35262C81-1CAF-4C7D-8BD8-6867A045DCB6}" dt="2024-05-27T05:15:25.677" v="1591" actId="478"/>
          <ac:picMkLst>
            <pc:docMk/>
            <pc:sldMk cId="1575763650" sldId="373"/>
            <ac:picMk id="6" creationId="{BC0A094D-B002-3B57-22AB-9837859D55A9}"/>
          </ac:picMkLst>
        </pc:picChg>
        <pc:picChg chg="add mod">
          <ac:chgData name="Monica Ma" userId="c19fdbf0dd707230" providerId="LiveId" clId="{35262C81-1CAF-4C7D-8BD8-6867A045DCB6}" dt="2024-05-27T06:05:48.361" v="2202"/>
          <ac:picMkLst>
            <pc:docMk/>
            <pc:sldMk cId="1575763650" sldId="373"/>
            <ac:picMk id="7" creationId="{32A6D4B2-EC72-752F-3B5A-243EC7D1C4C7}"/>
          </ac:picMkLst>
        </pc:picChg>
      </pc:sldChg>
      <pc:sldChg chg="addSp delSp modSp add mod">
        <pc:chgData name="Monica Ma" userId="c19fdbf0dd707230" providerId="LiveId" clId="{35262C81-1CAF-4C7D-8BD8-6867A045DCB6}" dt="2024-05-27T06:05:49.811" v="2203"/>
        <pc:sldMkLst>
          <pc:docMk/>
          <pc:sldMk cId="2276729469" sldId="374"/>
        </pc:sldMkLst>
        <pc:picChg chg="add mod">
          <ac:chgData name="Monica Ma" userId="c19fdbf0dd707230" providerId="LiveId" clId="{35262C81-1CAF-4C7D-8BD8-6867A045DCB6}" dt="2024-05-27T05:16:02.372" v="1606" actId="1076"/>
          <ac:picMkLst>
            <pc:docMk/>
            <pc:sldMk cId="2276729469" sldId="374"/>
            <ac:picMk id="3" creationId="{C65B7481-7781-88B8-CDA7-14E74C4A8E90}"/>
          </ac:picMkLst>
        </pc:picChg>
        <pc:picChg chg="add mod">
          <ac:chgData name="Monica Ma" userId="c19fdbf0dd707230" providerId="LiveId" clId="{35262C81-1CAF-4C7D-8BD8-6867A045DCB6}" dt="2024-05-27T06:05:49.811" v="2203"/>
          <ac:picMkLst>
            <pc:docMk/>
            <pc:sldMk cId="2276729469" sldId="374"/>
            <ac:picMk id="4" creationId="{0F0E636B-A455-03F0-30E0-3A75FCD7077D}"/>
          </ac:picMkLst>
        </pc:picChg>
        <pc:picChg chg="del">
          <ac:chgData name="Monica Ma" userId="c19fdbf0dd707230" providerId="LiveId" clId="{35262C81-1CAF-4C7D-8BD8-6867A045DCB6}" dt="2024-05-27T05:15:41.827" v="1600" actId="478"/>
          <ac:picMkLst>
            <pc:docMk/>
            <pc:sldMk cId="2276729469" sldId="374"/>
            <ac:picMk id="5" creationId="{FB791E41-E5E6-4CCD-4C4A-EAE50DF71114}"/>
          </ac:picMkLst>
        </pc:picChg>
      </pc:sldChg>
      <pc:sldChg chg="addSp delSp modSp add mod modAnim">
        <pc:chgData name="Monica Ma" userId="c19fdbf0dd707230" providerId="LiveId" clId="{35262C81-1CAF-4C7D-8BD8-6867A045DCB6}" dt="2024-05-27T06:05:51.500" v="2204"/>
        <pc:sldMkLst>
          <pc:docMk/>
          <pc:sldMk cId="356342643" sldId="375"/>
        </pc:sldMkLst>
        <pc:spChg chg="mod">
          <ac:chgData name="Monica Ma" userId="c19fdbf0dd707230" providerId="LiveId" clId="{35262C81-1CAF-4C7D-8BD8-6867A045DCB6}" dt="2024-05-27T05:17:46.952" v="1631"/>
          <ac:spMkLst>
            <pc:docMk/>
            <pc:sldMk cId="356342643" sldId="375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5:16:22.492" v="1614" actId="1076"/>
          <ac:picMkLst>
            <pc:docMk/>
            <pc:sldMk cId="356342643" sldId="375"/>
            <ac:picMk id="3" creationId="{616CD8FF-7910-449B-B5C2-95E0F726257B}"/>
          </ac:picMkLst>
        </pc:picChg>
        <pc:picChg chg="add mod">
          <ac:chgData name="Monica Ma" userId="c19fdbf0dd707230" providerId="LiveId" clId="{35262C81-1CAF-4C7D-8BD8-6867A045DCB6}" dt="2024-05-27T06:05:51.500" v="2204"/>
          <ac:picMkLst>
            <pc:docMk/>
            <pc:sldMk cId="356342643" sldId="375"/>
            <ac:picMk id="4" creationId="{0039D707-3527-EB56-865E-0F95648CF6C7}"/>
          </ac:picMkLst>
        </pc:picChg>
        <pc:picChg chg="del">
          <ac:chgData name="Monica Ma" userId="c19fdbf0dd707230" providerId="LiveId" clId="{35262C81-1CAF-4C7D-8BD8-6867A045DCB6}" dt="2024-05-27T05:16:05.781" v="1607" actId="478"/>
          <ac:picMkLst>
            <pc:docMk/>
            <pc:sldMk cId="356342643" sldId="375"/>
            <ac:picMk id="5" creationId="{FB791E41-E5E6-4CCD-4C4A-EAE50DF71114}"/>
          </ac:picMkLst>
        </pc:picChg>
      </pc:sldChg>
      <pc:sldChg chg="addSp delSp modSp add mod modAnim">
        <pc:chgData name="Monica Ma" userId="c19fdbf0dd707230" providerId="LiveId" clId="{35262C81-1CAF-4C7D-8BD8-6867A045DCB6}" dt="2024-05-27T06:05:52.843" v="2205"/>
        <pc:sldMkLst>
          <pc:docMk/>
          <pc:sldMk cId="705618033" sldId="376"/>
        </pc:sldMkLst>
        <pc:spChg chg="mod">
          <ac:chgData name="Monica Ma" userId="c19fdbf0dd707230" providerId="LiveId" clId="{35262C81-1CAF-4C7D-8BD8-6867A045DCB6}" dt="2024-05-27T05:17:50.271" v="1632"/>
          <ac:spMkLst>
            <pc:docMk/>
            <pc:sldMk cId="705618033" sldId="376"/>
            <ac:spMk id="64" creationId="{00000000-0000-0000-0000-000000000000}"/>
          </ac:spMkLst>
        </pc:spChg>
        <pc:picChg chg="add mod">
          <ac:chgData name="Monica Ma" userId="c19fdbf0dd707230" providerId="LiveId" clId="{35262C81-1CAF-4C7D-8BD8-6867A045DCB6}" dt="2024-05-27T05:16:38.890" v="1620" actId="1076"/>
          <ac:picMkLst>
            <pc:docMk/>
            <pc:sldMk cId="705618033" sldId="376"/>
            <ac:picMk id="3" creationId="{CC6EDD10-A959-2268-44D3-B8F94BB61B26}"/>
          </ac:picMkLst>
        </pc:picChg>
        <pc:picChg chg="del">
          <ac:chgData name="Monica Ma" userId="c19fdbf0dd707230" providerId="LiveId" clId="{35262C81-1CAF-4C7D-8BD8-6867A045DCB6}" dt="2024-05-27T05:16:24.853" v="1615" actId="478"/>
          <ac:picMkLst>
            <pc:docMk/>
            <pc:sldMk cId="705618033" sldId="376"/>
            <ac:picMk id="5" creationId="{FB791E41-E5E6-4CCD-4C4A-EAE50DF71114}"/>
          </ac:picMkLst>
        </pc:picChg>
        <pc:picChg chg="add mod">
          <ac:chgData name="Monica Ma" userId="c19fdbf0dd707230" providerId="LiveId" clId="{35262C81-1CAF-4C7D-8BD8-6867A045DCB6}" dt="2024-05-27T05:16:58.757" v="1626" actId="1076"/>
          <ac:picMkLst>
            <pc:docMk/>
            <pc:sldMk cId="705618033" sldId="376"/>
            <ac:picMk id="6" creationId="{0BB7C25D-5E39-AC7A-AA9C-D32BEA1287E6}"/>
          </ac:picMkLst>
        </pc:picChg>
        <pc:picChg chg="add mod">
          <ac:chgData name="Monica Ma" userId="c19fdbf0dd707230" providerId="LiveId" clId="{35262C81-1CAF-4C7D-8BD8-6867A045DCB6}" dt="2024-05-27T06:05:52.843" v="2205"/>
          <ac:picMkLst>
            <pc:docMk/>
            <pc:sldMk cId="705618033" sldId="376"/>
            <ac:picMk id="7" creationId="{61DD72D9-CDFD-1923-64D7-43DA315D7B73}"/>
          </ac:picMkLst>
        </pc:picChg>
      </pc:sldChg>
      <pc:sldChg chg="addSp delSp modSp add mod">
        <pc:chgData name="Monica Ma" userId="c19fdbf0dd707230" providerId="LiveId" clId="{35262C81-1CAF-4C7D-8BD8-6867A045DCB6}" dt="2024-05-27T06:05:54.238" v="2206"/>
        <pc:sldMkLst>
          <pc:docMk/>
          <pc:sldMk cId="4293559769" sldId="377"/>
        </pc:sldMkLst>
        <pc:picChg chg="del">
          <ac:chgData name="Monica Ma" userId="c19fdbf0dd707230" providerId="LiveId" clId="{35262C81-1CAF-4C7D-8BD8-6867A045DCB6}" dt="2024-05-27T05:18:37.639" v="1636" actId="478"/>
          <ac:picMkLst>
            <pc:docMk/>
            <pc:sldMk cId="4293559769" sldId="377"/>
            <ac:picMk id="3" creationId="{CC6EDD10-A959-2268-44D3-B8F94BB61B26}"/>
          </ac:picMkLst>
        </pc:picChg>
        <pc:picChg chg="add del mod">
          <ac:chgData name="Monica Ma" userId="c19fdbf0dd707230" providerId="LiveId" clId="{35262C81-1CAF-4C7D-8BD8-6867A045DCB6}" dt="2024-05-27T05:19:04.711" v="1644" actId="478"/>
          <ac:picMkLst>
            <pc:docMk/>
            <pc:sldMk cId="4293559769" sldId="377"/>
            <ac:picMk id="4" creationId="{E0C89045-A99C-BFB0-8804-75C5B9584116}"/>
          </ac:picMkLst>
        </pc:picChg>
        <pc:picChg chg="del">
          <ac:chgData name="Monica Ma" userId="c19fdbf0dd707230" providerId="LiveId" clId="{35262C81-1CAF-4C7D-8BD8-6867A045DCB6}" dt="2024-05-27T05:18:38.230" v="1637" actId="478"/>
          <ac:picMkLst>
            <pc:docMk/>
            <pc:sldMk cId="4293559769" sldId="377"/>
            <ac:picMk id="6" creationId="{0BB7C25D-5E39-AC7A-AA9C-D32BEA1287E6}"/>
          </ac:picMkLst>
        </pc:picChg>
        <pc:picChg chg="add mod">
          <ac:chgData name="Monica Ma" userId="c19fdbf0dd707230" providerId="LiveId" clId="{35262C81-1CAF-4C7D-8BD8-6867A045DCB6}" dt="2024-05-27T05:19:15.618" v="1651" actId="1076"/>
          <ac:picMkLst>
            <pc:docMk/>
            <pc:sldMk cId="4293559769" sldId="377"/>
            <ac:picMk id="7" creationId="{2230E6CD-B36A-15D4-9B79-DA5C255E96CD}"/>
          </ac:picMkLst>
        </pc:picChg>
        <pc:picChg chg="add mod">
          <ac:chgData name="Monica Ma" userId="c19fdbf0dd707230" providerId="LiveId" clId="{35262C81-1CAF-4C7D-8BD8-6867A045DCB6}" dt="2024-05-27T06:05:54.238" v="2206"/>
          <ac:picMkLst>
            <pc:docMk/>
            <pc:sldMk cId="4293559769" sldId="377"/>
            <ac:picMk id="8" creationId="{EA7D8D9F-CF65-6C95-10B4-59E07DC1C3F5}"/>
          </ac:picMkLst>
        </pc:picChg>
      </pc:sldChg>
      <pc:sldChg chg="addSp delSp modSp add mod">
        <pc:chgData name="Monica Ma" userId="c19fdbf0dd707230" providerId="LiveId" clId="{35262C81-1CAF-4C7D-8BD8-6867A045DCB6}" dt="2024-05-27T06:05:55.799" v="2207"/>
        <pc:sldMkLst>
          <pc:docMk/>
          <pc:sldMk cId="3788622405" sldId="378"/>
        </pc:sldMkLst>
        <pc:picChg chg="del">
          <ac:chgData name="Monica Ma" userId="c19fdbf0dd707230" providerId="LiveId" clId="{35262C81-1CAF-4C7D-8BD8-6867A045DCB6}" dt="2024-05-27T05:19:17.964" v="1652" actId="478"/>
          <ac:picMkLst>
            <pc:docMk/>
            <pc:sldMk cId="3788622405" sldId="378"/>
            <ac:picMk id="3" creationId="{CC6EDD10-A959-2268-44D3-B8F94BB61B26}"/>
          </ac:picMkLst>
        </pc:picChg>
        <pc:picChg chg="add del mod">
          <ac:chgData name="Monica Ma" userId="c19fdbf0dd707230" providerId="LiveId" clId="{35262C81-1CAF-4C7D-8BD8-6867A045DCB6}" dt="2024-05-27T05:19:40.752" v="1661" actId="478"/>
          <ac:picMkLst>
            <pc:docMk/>
            <pc:sldMk cId="3788622405" sldId="378"/>
            <ac:picMk id="4" creationId="{DC897FA9-99B0-E484-2050-C32985144E79}"/>
          </ac:picMkLst>
        </pc:picChg>
        <pc:picChg chg="del">
          <ac:chgData name="Monica Ma" userId="c19fdbf0dd707230" providerId="LiveId" clId="{35262C81-1CAF-4C7D-8BD8-6867A045DCB6}" dt="2024-05-27T05:19:18.551" v="1653" actId="478"/>
          <ac:picMkLst>
            <pc:docMk/>
            <pc:sldMk cId="3788622405" sldId="378"/>
            <ac:picMk id="6" creationId="{0BB7C25D-5E39-AC7A-AA9C-D32BEA1287E6}"/>
          </ac:picMkLst>
        </pc:picChg>
        <pc:picChg chg="add del mod">
          <ac:chgData name="Monica Ma" userId="c19fdbf0dd707230" providerId="LiveId" clId="{35262C81-1CAF-4C7D-8BD8-6867A045DCB6}" dt="2024-05-27T05:19:40.018" v="1660" actId="478"/>
          <ac:picMkLst>
            <pc:docMk/>
            <pc:sldMk cId="3788622405" sldId="378"/>
            <ac:picMk id="7" creationId="{6311CCD8-EDD9-95F7-656A-89D704344458}"/>
          </ac:picMkLst>
        </pc:picChg>
        <pc:picChg chg="add del mod">
          <ac:chgData name="Monica Ma" userId="c19fdbf0dd707230" providerId="LiveId" clId="{35262C81-1CAF-4C7D-8BD8-6867A045DCB6}" dt="2024-05-27T05:20:07.507" v="1663" actId="478"/>
          <ac:picMkLst>
            <pc:docMk/>
            <pc:sldMk cId="3788622405" sldId="378"/>
            <ac:picMk id="9" creationId="{9853EFC8-64AC-4294-73AA-0233E1D3402D}"/>
          </ac:picMkLst>
        </pc:picChg>
        <pc:picChg chg="add mod">
          <ac:chgData name="Monica Ma" userId="c19fdbf0dd707230" providerId="LiveId" clId="{35262C81-1CAF-4C7D-8BD8-6867A045DCB6}" dt="2024-05-27T05:20:26.807" v="1669" actId="1076"/>
          <ac:picMkLst>
            <pc:docMk/>
            <pc:sldMk cId="3788622405" sldId="378"/>
            <ac:picMk id="11" creationId="{F54A87DD-D2BF-FC2A-35A5-D12403917029}"/>
          </ac:picMkLst>
        </pc:picChg>
        <pc:picChg chg="add mod">
          <ac:chgData name="Monica Ma" userId="c19fdbf0dd707230" providerId="LiveId" clId="{35262C81-1CAF-4C7D-8BD8-6867A045DCB6}" dt="2024-05-27T06:05:55.799" v="2207"/>
          <ac:picMkLst>
            <pc:docMk/>
            <pc:sldMk cId="3788622405" sldId="378"/>
            <ac:picMk id="12" creationId="{0F911971-61FF-5D8B-7FF7-800CDE5F85EA}"/>
          </ac:picMkLst>
        </pc:picChg>
      </pc:sldChg>
      <pc:sldChg chg="addSp modSp add">
        <pc:chgData name="Monica Ma" userId="c19fdbf0dd707230" providerId="LiveId" clId="{35262C81-1CAF-4C7D-8BD8-6867A045DCB6}" dt="2024-05-27T06:05:57.280" v="2208"/>
        <pc:sldMkLst>
          <pc:docMk/>
          <pc:sldMk cId="4145631240" sldId="379"/>
        </pc:sldMkLst>
        <pc:picChg chg="add mod">
          <ac:chgData name="Monica Ma" userId="c19fdbf0dd707230" providerId="LiveId" clId="{35262C81-1CAF-4C7D-8BD8-6867A045DCB6}" dt="2024-05-27T06:05:57.280" v="2208"/>
          <ac:picMkLst>
            <pc:docMk/>
            <pc:sldMk cId="4145631240" sldId="379"/>
            <ac:picMk id="2" creationId="{E7150C25-454D-7E92-758F-DEA74DB6062D}"/>
          </ac:picMkLst>
        </pc:picChg>
      </pc:sldChg>
      <pc:sldChg chg="addSp delSp modSp add mod delAnim modAnim">
        <pc:chgData name="Monica Ma" userId="c19fdbf0dd707230" providerId="LiveId" clId="{35262C81-1CAF-4C7D-8BD8-6867A045DCB6}" dt="2024-05-27T06:06:02.169" v="2211"/>
        <pc:sldMkLst>
          <pc:docMk/>
          <pc:sldMk cId="7088640" sldId="380"/>
        </pc:sldMkLst>
        <pc:spChg chg="mod">
          <ac:chgData name="Monica Ma" userId="c19fdbf0dd707230" providerId="LiveId" clId="{35262C81-1CAF-4C7D-8BD8-6867A045DCB6}" dt="2024-05-27T05:46:57.779" v="2092" actId="1076"/>
          <ac:spMkLst>
            <pc:docMk/>
            <pc:sldMk cId="7088640" sldId="380"/>
            <ac:spMk id="6" creationId="{52DE961F-297B-6531-061E-7F81FA6DF8D7}"/>
          </ac:spMkLst>
        </pc:spChg>
        <pc:spChg chg="mod">
          <ac:chgData name="Monica Ma" userId="c19fdbf0dd707230" providerId="LiveId" clId="{35262C81-1CAF-4C7D-8BD8-6867A045DCB6}" dt="2024-05-27T05:46:28.535" v="2086" actId="207"/>
          <ac:spMkLst>
            <pc:docMk/>
            <pc:sldMk cId="7088640" sldId="380"/>
            <ac:spMk id="24" creationId="{00000000-0000-0000-0000-000000000000}"/>
          </ac:spMkLst>
        </pc:spChg>
        <pc:spChg chg="del">
          <ac:chgData name="Monica Ma" userId="c19fdbf0dd707230" providerId="LiveId" clId="{35262C81-1CAF-4C7D-8BD8-6867A045DCB6}" dt="2024-05-27T05:44:31.604" v="2055" actId="478"/>
          <ac:spMkLst>
            <pc:docMk/>
            <pc:sldMk cId="7088640" sldId="380"/>
            <ac:spMk id="32" creationId="{00000000-0000-0000-0000-000000000000}"/>
          </ac:spMkLst>
        </pc:spChg>
        <pc:spChg chg="del">
          <ac:chgData name="Monica Ma" userId="c19fdbf0dd707230" providerId="LiveId" clId="{35262C81-1CAF-4C7D-8BD8-6867A045DCB6}" dt="2024-05-27T05:44:33.671" v="2056" actId="478"/>
          <ac:spMkLst>
            <pc:docMk/>
            <pc:sldMk cId="7088640" sldId="380"/>
            <ac:spMk id="33" creationId="{00000000-0000-0000-0000-000000000000}"/>
          </ac:spMkLst>
        </pc:spChg>
        <pc:spChg chg="del">
          <ac:chgData name="Monica Ma" userId="c19fdbf0dd707230" providerId="LiveId" clId="{35262C81-1CAF-4C7D-8BD8-6867A045DCB6}" dt="2024-05-27T05:44:40.064" v="2059" actId="478"/>
          <ac:spMkLst>
            <pc:docMk/>
            <pc:sldMk cId="7088640" sldId="380"/>
            <ac:spMk id="34" creationId="{00000000-0000-0000-0000-000000000000}"/>
          </ac:spMkLst>
        </pc:spChg>
        <pc:spChg chg="del">
          <ac:chgData name="Monica Ma" userId="c19fdbf0dd707230" providerId="LiveId" clId="{35262C81-1CAF-4C7D-8BD8-6867A045DCB6}" dt="2024-05-27T05:44:38.180" v="2058" actId="478"/>
          <ac:spMkLst>
            <pc:docMk/>
            <pc:sldMk cId="7088640" sldId="380"/>
            <ac:spMk id="35" creationId="{00000000-0000-0000-0000-000000000000}"/>
          </ac:spMkLst>
        </pc:spChg>
        <pc:spChg chg="del">
          <ac:chgData name="Monica Ma" userId="c19fdbf0dd707230" providerId="LiveId" clId="{35262C81-1CAF-4C7D-8BD8-6867A045DCB6}" dt="2024-05-27T05:44:36.052" v="2057" actId="478"/>
          <ac:spMkLst>
            <pc:docMk/>
            <pc:sldMk cId="7088640" sldId="380"/>
            <ac:spMk id="36" creationId="{00000000-0000-0000-0000-000000000000}"/>
          </ac:spMkLst>
        </pc:spChg>
        <pc:grpChg chg="del">
          <ac:chgData name="Monica Ma" userId="c19fdbf0dd707230" providerId="LiveId" clId="{35262C81-1CAF-4C7D-8BD8-6867A045DCB6}" dt="2024-05-27T05:44:27.281" v="2054" actId="478"/>
          <ac:grpSpMkLst>
            <pc:docMk/>
            <pc:sldMk cId="7088640" sldId="380"/>
            <ac:grpSpMk id="25" creationId="{00000000-0000-0000-0000-000000000000}"/>
          </ac:grpSpMkLst>
        </pc:grpChg>
        <pc:picChg chg="add mod">
          <ac:chgData name="Monica Ma" userId="c19fdbf0dd707230" providerId="LiveId" clId="{35262C81-1CAF-4C7D-8BD8-6867A045DCB6}" dt="2024-05-27T06:06:02.169" v="2211"/>
          <ac:picMkLst>
            <pc:docMk/>
            <pc:sldMk cId="7088640" sldId="380"/>
            <ac:picMk id="2" creationId="{49CF2B76-AE3C-6E2E-8896-9F4242A485E2}"/>
          </ac:picMkLst>
        </pc:picChg>
      </pc:sldChg>
      <pc:sldChg chg="delSp add del mod">
        <pc:chgData name="Monica Ma" userId="c19fdbf0dd707230" providerId="LiveId" clId="{35262C81-1CAF-4C7D-8BD8-6867A045DCB6}" dt="2024-05-27T05:37:00.084" v="1900" actId="2696"/>
        <pc:sldMkLst>
          <pc:docMk/>
          <pc:sldMk cId="628466449" sldId="380"/>
        </pc:sldMkLst>
        <pc:picChg chg="del">
          <ac:chgData name="Monica Ma" userId="c19fdbf0dd707230" providerId="LiveId" clId="{35262C81-1CAF-4C7D-8BD8-6867A045DCB6}" dt="2024-05-27T05:22:25.899" v="1740" actId="478"/>
          <ac:picMkLst>
            <pc:docMk/>
            <pc:sldMk cId="628466449" sldId="380"/>
            <ac:picMk id="3" creationId="{CC6EDD10-A959-2268-44D3-B8F94BB61B26}"/>
          </ac:picMkLst>
        </pc:picChg>
        <pc:picChg chg="del">
          <ac:chgData name="Monica Ma" userId="c19fdbf0dd707230" providerId="LiveId" clId="{35262C81-1CAF-4C7D-8BD8-6867A045DCB6}" dt="2024-05-27T05:22:25.025" v="1739" actId="478"/>
          <ac:picMkLst>
            <pc:docMk/>
            <pc:sldMk cId="628466449" sldId="380"/>
            <ac:picMk id="6" creationId="{0BB7C25D-5E39-AC7A-AA9C-D32BEA1287E6}"/>
          </ac:picMkLst>
        </pc:picChg>
      </pc:sldChg>
      <pc:sldChg chg="addSp modSp add modAnim">
        <pc:chgData name="Monica Ma" userId="c19fdbf0dd707230" providerId="LiveId" clId="{35262C81-1CAF-4C7D-8BD8-6867A045DCB6}" dt="2024-05-27T06:06:03.559" v="2212"/>
        <pc:sldMkLst>
          <pc:docMk/>
          <pc:sldMk cId="4206941707" sldId="381"/>
        </pc:sldMkLst>
        <pc:picChg chg="add mod">
          <ac:chgData name="Monica Ma" userId="c19fdbf0dd707230" providerId="LiveId" clId="{35262C81-1CAF-4C7D-8BD8-6867A045DCB6}" dt="2024-05-27T06:06:03.559" v="2212"/>
          <ac:picMkLst>
            <pc:docMk/>
            <pc:sldMk cId="4206941707" sldId="381"/>
            <ac:picMk id="2" creationId="{9C4BB141-2875-DFDC-C43B-E5DB3846AECE}"/>
          </ac:picMkLst>
        </pc:picChg>
      </pc:sldChg>
      <pc:sldChg chg="add del">
        <pc:chgData name="Monica Ma" userId="c19fdbf0dd707230" providerId="LiveId" clId="{35262C81-1CAF-4C7D-8BD8-6867A045DCB6}" dt="2024-05-27T06:05:09.578" v="2182" actId="47"/>
        <pc:sldMkLst>
          <pc:docMk/>
          <pc:sldMk cId="4146522195" sldId="382"/>
        </pc:sldMkLst>
      </pc:sldChg>
      <pc:sldMasterChg chg="del delSldLayout">
        <pc:chgData name="Monica Ma" userId="c19fdbf0dd707230" providerId="LiveId" clId="{35262C81-1CAF-4C7D-8BD8-6867A045DCB6}" dt="2024-05-27T03:23:44.205" v="961" actId="47"/>
        <pc:sldMasterMkLst>
          <pc:docMk/>
          <pc:sldMasterMk cId="3193547391" sldId="2147483676"/>
        </pc:sldMasterMkLst>
        <pc:sldLayoutChg chg="del">
          <pc:chgData name="Monica Ma" userId="c19fdbf0dd707230" providerId="LiveId" clId="{35262C81-1CAF-4C7D-8BD8-6867A045DCB6}" dt="2024-05-27T03:23:44.205" v="961" actId="47"/>
          <pc:sldLayoutMkLst>
            <pc:docMk/>
            <pc:sldMasterMk cId="3193547391" sldId="2147483676"/>
            <pc:sldLayoutMk cId="2874048029" sldId="2147483677"/>
          </pc:sldLayoutMkLst>
        </pc:sldLayoutChg>
        <pc:sldLayoutChg chg="del">
          <pc:chgData name="Monica Ma" userId="c19fdbf0dd707230" providerId="LiveId" clId="{35262C81-1CAF-4C7D-8BD8-6867A045DCB6}" dt="2024-05-27T03:23:44.205" v="961" actId="47"/>
          <pc:sldLayoutMkLst>
            <pc:docMk/>
            <pc:sldMasterMk cId="3193547391" sldId="2147483676"/>
            <pc:sldLayoutMk cId="3209457158" sldId="2147483678"/>
          </pc:sldLayoutMkLst>
        </pc:sldLayoutChg>
        <pc:sldLayoutChg chg="del">
          <pc:chgData name="Monica Ma" userId="c19fdbf0dd707230" providerId="LiveId" clId="{35262C81-1CAF-4C7D-8BD8-6867A045DCB6}" dt="2024-05-27T03:23:44.205" v="961" actId="47"/>
          <pc:sldLayoutMkLst>
            <pc:docMk/>
            <pc:sldMasterMk cId="3193547391" sldId="2147483676"/>
            <pc:sldLayoutMk cId="938227251" sldId="2147483679"/>
          </pc:sldLayoutMkLst>
        </pc:sldLayoutChg>
        <pc:sldLayoutChg chg="del">
          <pc:chgData name="Monica Ma" userId="c19fdbf0dd707230" providerId="LiveId" clId="{35262C81-1CAF-4C7D-8BD8-6867A045DCB6}" dt="2024-05-27T03:23:44.205" v="961" actId="47"/>
          <pc:sldLayoutMkLst>
            <pc:docMk/>
            <pc:sldMasterMk cId="3193547391" sldId="2147483676"/>
            <pc:sldLayoutMk cId="148653853" sldId="2147483680"/>
          </pc:sldLayoutMkLst>
        </pc:sldLayoutChg>
        <pc:sldLayoutChg chg="del">
          <pc:chgData name="Monica Ma" userId="c19fdbf0dd707230" providerId="LiveId" clId="{35262C81-1CAF-4C7D-8BD8-6867A045DCB6}" dt="2024-05-27T03:23:44.205" v="961" actId="47"/>
          <pc:sldLayoutMkLst>
            <pc:docMk/>
            <pc:sldMasterMk cId="3193547391" sldId="2147483676"/>
            <pc:sldLayoutMk cId="2205283685" sldId="2147483681"/>
          </pc:sldLayoutMkLst>
        </pc:sldLayoutChg>
        <pc:sldLayoutChg chg="del">
          <pc:chgData name="Monica Ma" userId="c19fdbf0dd707230" providerId="LiveId" clId="{35262C81-1CAF-4C7D-8BD8-6867A045DCB6}" dt="2024-05-27T03:23:44.205" v="961" actId="47"/>
          <pc:sldLayoutMkLst>
            <pc:docMk/>
            <pc:sldMasterMk cId="3193547391" sldId="2147483676"/>
            <pc:sldLayoutMk cId="1147152423" sldId="2147483682"/>
          </pc:sldLayoutMkLst>
        </pc:sldLayoutChg>
        <pc:sldLayoutChg chg="del">
          <pc:chgData name="Monica Ma" userId="c19fdbf0dd707230" providerId="LiveId" clId="{35262C81-1CAF-4C7D-8BD8-6867A045DCB6}" dt="2024-05-27T03:23:44.205" v="961" actId="47"/>
          <pc:sldLayoutMkLst>
            <pc:docMk/>
            <pc:sldMasterMk cId="3193547391" sldId="2147483676"/>
            <pc:sldLayoutMk cId="230212416" sldId="2147483683"/>
          </pc:sldLayoutMkLst>
        </pc:sldLayoutChg>
        <pc:sldLayoutChg chg="del">
          <pc:chgData name="Monica Ma" userId="c19fdbf0dd707230" providerId="LiveId" clId="{35262C81-1CAF-4C7D-8BD8-6867A045DCB6}" dt="2024-05-27T03:23:44.205" v="961" actId="47"/>
          <pc:sldLayoutMkLst>
            <pc:docMk/>
            <pc:sldMasterMk cId="3193547391" sldId="2147483676"/>
            <pc:sldLayoutMk cId="2158549727" sldId="2147483684"/>
          </pc:sldLayoutMkLst>
        </pc:sldLayoutChg>
        <pc:sldLayoutChg chg="del">
          <pc:chgData name="Monica Ma" userId="c19fdbf0dd707230" providerId="LiveId" clId="{35262C81-1CAF-4C7D-8BD8-6867A045DCB6}" dt="2024-05-27T03:23:44.205" v="961" actId="47"/>
          <pc:sldLayoutMkLst>
            <pc:docMk/>
            <pc:sldMasterMk cId="3193547391" sldId="2147483676"/>
            <pc:sldLayoutMk cId="2629240689" sldId="2147483685"/>
          </pc:sldLayoutMkLst>
        </pc:sldLayoutChg>
        <pc:sldLayoutChg chg="del">
          <pc:chgData name="Monica Ma" userId="c19fdbf0dd707230" providerId="LiveId" clId="{35262C81-1CAF-4C7D-8BD8-6867A045DCB6}" dt="2024-05-27T03:23:44.205" v="961" actId="47"/>
          <pc:sldLayoutMkLst>
            <pc:docMk/>
            <pc:sldMasterMk cId="3193547391" sldId="2147483676"/>
            <pc:sldLayoutMk cId="1023685665" sldId="2147483686"/>
          </pc:sldLayoutMkLst>
        </pc:sldLayoutChg>
        <pc:sldLayoutChg chg="del">
          <pc:chgData name="Monica Ma" userId="c19fdbf0dd707230" providerId="LiveId" clId="{35262C81-1CAF-4C7D-8BD8-6867A045DCB6}" dt="2024-05-27T03:23:44.205" v="961" actId="47"/>
          <pc:sldLayoutMkLst>
            <pc:docMk/>
            <pc:sldMasterMk cId="3193547391" sldId="2147483676"/>
            <pc:sldLayoutMk cId="3652934270" sldId="214748368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92E4F2"/>
              </a:solidFill>
            </c:spPr>
            <c:extLst>
              <c:ext xmlns:c16="http://schemas.microsoft.com/office/drawing/2014/chart" uri="{C3380CC4-5D6E-409C-BE32-E72D297353CC}">
                <c16:uniqueId val="{00000001-5FC6-4A49-A5A6-62722AADFF67}"/>
              </c:ext>
            </c:extLst>
          </c:dPt>
          <c:dPt>
            <c:idx val="1"/>
            <c:bubble3D val="0"/>
            <c:spPr>
              <a:solidFill>
                <a:srgbClr val="7EC4FA"/>
              </a:solidFill>
            </c:spPr>
            <c:extLst>
              <c:ext xmlns:c16="http://schemas.microsoft.com/office/drawing/2014/chart" uri="{C3380CC4-5D6E-409C-BE32-E72D297353CC}">
                <c16:uniqueId val="{00000003-5FC6-4A49-A5A6-62722AADFF67}"/>
              </c:ext>
            </c:extLst>
          </c:dPt>
          <c:dPt>
            <c:idx val="2"/>
            <c:bubble3D val="0"/>
            <c:spPr>
              <a:solidFill>
                <a:srgbClr val="54A9EA"/>
              </a:solidFill>
            </c:spPr>
            <c:extLst>
              <c:ext xmlns:c16="http://schemas.microsoft.com/office/drawing/2014/chart" uri="{C3380CC4-5D6E-409C-BE32-E72D297353CC}">
                <c16:uniqueId val="{00000005-5FC6-4A49-A5A6-62722AADFF67}"/>
              </c:ext>
            </c:extLst>
          </c:dPt>
          <c:dPt>
            <c:idx val="3"/>
            <c:bubble3D val="0"/>
            <c:spPr>
              <a:solidFill>
                <a:srgbClr val="7EC4FA"/>
              </a:solidFill>
            </c:spPr>
            <c:extLst>
              <c:ext xmlns:c16="http://schemas.microsoft.com/office/drawing/2014/chart" uri="{C3380CC4-5D6E-409C-BE32-E72D297353CC}">
                <c16:uniqueId val="{00000007-5FC6-4A49-A5A6-62722AADFF67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g/"通""用""格""式"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C6-4A49-A5A6-62722AADFF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92E4F2"/>
              </a:solidFill>
            </c:spPr>
            <c:extLst>
              <c:ext xmlns:c16="http://schemas.microsoft.com/office/drawing/2014/chart" uri="{C3380CC4-5D6E-409C-BE32-E72D297353CC}">
                <c16:uniqueId val="{00000001-5FC6-4A49-A5A6-62722AADFF67}"/>
              </c:ext>
            </c:extLst>
          </c:dPt>
          <c:dPt>
            <c:idx val="1"/>
            <c:bubble3D val="0"/>
            <c:spPr>
              <a:solidFill>
                <a:srgbClr val="7EC4FA"/>
              </a:solidFill>
            </c:spPr>
            <c:extLst>
              <c:ext xmlns:c16="http://schemas.microsoft.com/office/drawing/2014/chart" uri="{C3380CC4-5D6E-409C-BE32-E72D297353CC}">
                <c16:uniqueId val="{00000003-5FC6-4A49-A5A6-62722AADFF67}"/>
              </c:ext>
            </c:extLst>
          </c:dPt>
          <c:dPt>
            <c:idx val="2"/>
            <c:bubble3D val="0"/>
            <c:spPr>
              <a:solidFill>
                <a:srgbClr val="54A9EA"/>
              </a:solidFill>
            </c:spPr>
            <c:extLst>
              <c:ext xmlns:c16="http://schemas.microsoft.com/office/drawing/2014/chart" uri="{C3380CC4-5D6E-409C-BE32-E72D297353CC}">
                <c16:uniqueId val="{00000005-5FC6-4A49-A5A6-62722AADFF67}"/>
              </c:ext>
            </c:extLst>
          </c:dPt>
          <c:dPt>
            <c:idx val="3"/>
            <c:bubble3D val="0"/>
            <c:spPr>
              <a:solidFill>
                <a:srgbClr val="7EC4FA"/>
              </a:solidFill>
            </c:spPr>
            <c:extLst>
              <c:ext xmlns:c16="http://schemas.microsoft.com/office/drawing/2014/chart" uri="{C3380CC4-5D6E-409C-BE32-E72D297353CC}">
                <c16:uniqueId val="{00000007-5FC6-4A49-A5A6-62722AADFF67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g/"通""用""格""式"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C6-4A49-A5A6-62722AADFF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92E4F2"/>
              </a:solidFill>
            </c:spPr>
            <c:extLst>
              <c:ext xmlns:c16="http://schemas.microsoft.com/office/drawing/2014/chart" uri="{C3380CC4-5D6E-409C-BE32-E72D297353CC}">
                <c16:uniqueId val="{00000001-5FC6-4A49-A5A6-62722AADFF67}"/>
              </c:ext>
            </c:extLst>
          </c:dPt>
          <c:dPt>
            <c:idx val="1"/>
            <c:bubble3D val="0"/>
            <c:spPr>
              <a:solidFill>
                <a:srgbClr val="7EC4FA"/>
              </a:solidFill>
            </c:spPr>
            <c:extLst>
              <c:ext xmlns:c16="http://schemas.microsoft.com/office/drawing/2014/chart" uri="{C3380CC4-5D6E-409C-BE32-E72D297353CC}">
                <c16:uniqueId val="{00000003-5FC6-4A49-A5A6-62722AADFF67}"/>
              </c:ext>
            </c:extLst>
          </c:dPt>
          <c:dPt>
            <c:idx val="2"/>
            <c:bubble3D val="0"/>
            <c:spPr>
              <a:solidFill>
                <a:srgbClr val="54A9EA"/>
              </a:solidFill>
            </c:spPr>
            <c:extLst>
              <c:ext xmlns:c16="http://schemas.microsoft.com/office/drawing/2014/chart" uri="{C3380CC4-5D6E-409C-BE32-E72D297353CC}">
                <c16:uniqueId val="{00000005-5FC6-4A49-A5A6-62722AADFF67}"/>
              </c:ext>
            </c:extLst>
          </c:dPt>
          <c:dPt>
            <c:idx val="3"/>
            <c:bubble3D val="0"/>
            <c:spPr>
              <a:solidFill>
                <a:srgbClr val="7EC4FA"/>
              </a:solidFill>
            </c:spPr>
            <c:extLst>
              <c:ext xmlns:c16="http://schemas.microsoft.com/office/drawing/2014/chart" uri="{C3380CC4-5D6E-409C-BE32-E72D297353CC}">
                <c16:uniqueId val="{00000007-5FC6-4A49-A5A6-62722AADFF67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g/"通""用""格""式"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C6-4A49-A5A6-62722AADFF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92E4F2"/>
              </a:solidFill>
            </c:spPr>
            <c:extLst>
              <c:ext xmlns:c16="http://schemas.microsoft.com/office/drawing/2014/chart" uri="{C3380CC4-5D6E-409C-BE32-E72D297353CC}">
                <c16:uniqueId val="{00000001-5FC6-4A49-A5A6-62722AADFF67}"/>
              </c:ext>
            </c:extLst>
          </c:dPt>
          <c:dPt>
            <c:idx val="1"/>
            <c:bubble3D val="0"/>
            <c:spPr>
              <a:solidFill>
                <a:srgbClr val="7EC4FA"/>
              </a:solidFill>
            </c:spPr>
            <c:extLst>
              <c:ext xmlns:c16="http://schemas.microsoft.com/office/drawing/2014/chart" uri="{C3380CC4-5D6E-409C-BE32-E72D297353CC}">
                <c16:uniqueId val="{00000003-5FC6-4A49-A5A6-62722AADFF67}"/>
              </c:ext>
            </c:extLst>
          </c:dPt>
          <c:dPt>
            <c:idx val="2"/>
            <c:bubble3D val="0"/>
            <c:spPr>
              <a:solidFill>
                <a:srgbClr val="54A9EA"/>
              </a:solidFill>
            </c:spPr>
            <c:extLst>
              <c:ext xmlns:c16="http://schemas.microsoft.com/office/drawing/2014/chart" uri="{C3380CC4-5D6E-409C-BE32-E72D297353CC}">
                <c16:uniqueId val="{00000005-5FC6-4A49-A5A6-62722AADFF67}"/>
              </c:ext>
            </c:extLst>
          </c:dPt>
          <c:dPt>
            <c:idx val="3"/>
            <c:bubble3D val="0"/>
            <c:spPr>
              <a:solidFill>
                <a:srgbClr val="7EC4FA"/>
              </a:solidFill>
            </c:spPr>
            <c:extLst>
              <c:ext xmlns:c16="http://schemas.microsoft.com/office/drawing/2014/chart" uri="{C3380CC4-5D6E-409C-BE32-E72D297353CC}">
                <c16:uniqueId val="{00000007-5FC6-4A49-A5A6-62722AADFF67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g/"通""用""格""式"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C6-4A49-A5A6-62722AADFF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92E4F2"/>
              </a:solidFill>
            </c:spPr>
            <c:extLst>
              <c:ext xmlns:c16="http://schemas.microsoft.com/office/drawing/2014/chart" uri="{C3380CC4-5D6E-409C-BE32-E72D297353CC}">
                <c16:uniqueId val="{00000001-5FC6-4A49-A5A6-62722AADFF67}"/>
              </c:ext>
            </c:extLst>
          </c:dPt>
          <c:dPt>
            <c:idx val="1"/>
            <c:bubble3D val="0"/>
            <c:spPr>
              <a:solidFill>
                <a:srgbClr val="7EC4FA"/>
              </a:solidFill>
            </c:spPr>
            <c:extLst>
              <c:ext xmlns:c16="http://schemas.microsoft.com/office/drawing/2014/chart" uri="{C3380CC4-5D6E-409C-BE32-E72D297353CC}">
                <c16:uniqueId val="{00000003-5FC6-4A49-A5A6-62722AADFF67}"/>
              </c:ext>
            </c:extLst>
          </c:dPt>
          <c:dPt>
            <c:idx val="2"/>
            <c:bubble3D val="0"/>
            <c:spPr>
              <a:solidFill>
                <a:srgbClr val="54A9EA"/>
              </a:solidFill>
            </c:spPr>
            <c:extLst>
              <c:ext xmlns:c16="http://schemas.microsoft.com/office/drawing/2014/chart" uri="{C3380CC4-5D6E-409C-BE32-E72D297353CC}">
                <c16:uniqueId val="{00000005-5FC6-4A49-A5A6-62722AADFF67}"/>
              </c:ext>
            </c:extLst>
          </c:dPt>
          <c:dPt>
            <c:idx val="3"/>
            <c:bubble3D val="0"/>
            <c:spPr>
              <a:solidFill>
                <a:srgbClr val="7EC4FA"/>
              </a:solidFill>
            </c:spPr>
            <c:extLst>
              <c:ext xmlns:c16="http://schemas.microsoft.com/office/drawing/2014/chart" uri="{C3380CC4-5D6E-409C-BE32-E72D297353CC}">
                <c16:uniqueId val="{00000007-5FC6-4A49-A5A6-62722AADFF67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g/"通""用""格""式"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C6-4A49-A5A6-62722AADFF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0.2801</cdr:x>
      <cdr:y>0.17987</cdr:y>
    </cdr:from>
    <cdr:to>
      <cdr:x>0.72018</cdr:x>
      <cdr:y>0.83999</cdr:y>
    </cdr:to>
    <cdr:sp macro="" textlink="">
      <cdr:nvSpPr>
        <cdr:cNvPr id="2" name="椭圆 1"/>
        <cdr:cNvSpPr/>
      </cdr:nvSpPr>
      <cdr:spPr>
        <a:xfrm xmlns:a="http://schemas.openxmlformats.org/drawingml/2006/main">
          <a:off x="2054810" y="879671"/>
          <a:ext cx="3228392" cy="322839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zh-CN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0.2801</cdr:x>
      <cdr:y>0.17987</cdr:y>
    </cdr:from>
    <cdr:to>
      <cdr:x>0.72018</cdr:x>
      <cdr:y>0.83999</cdr:y>
    </cdr:to>
    <cdr:sp macro="" textlink="">
      <cdr:nvSpPr>
        <cdr:cNvPr id="2" name="椭圆 1"/>
        <cdr:cNvSpPr/>
      </cdr:nvSpPr>
      <cdr:spPr>
        <a:xfrm xmlns:a="http://schemas.openxmlformats.org/drawingml/2006/main">
          <a:off x="2054810" y="879671"/>
          <a:ext cx="3228392" cy="322839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zh-CN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0.2801</cdr:x>
      <cdr:y>0.17987</cdr:y>
    </cdr:from>
    <cdr:to>
      <cdr:x>0.72018</cdr:x>
      <cdr:y>0.83999</cdr:y>
    </cdr:to>
    <cdr:sp macro="" textlink="">
      <cdr:nvSpPr>
        <cdr:cNvPr id="2" name="椭圆 1"/>
        <cdr:cNvSpPr/>
      </cdr:nvSpPr>
      <cdr:spPr>
        <a:xfrm xmlns:a="http://schemas.openxmlformats.org/drawingml/2006/main">
          <a:off x="2054810" y="879671"/>
          <a:ext cx="3228392" cy="322839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zh-CN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0.2801</cdr:x>
      <cdr:y>0.17987</cdr:y>
    </cdr:from>
    <cdr:to>
      <cdr:x>0.72018</cdr:x>
      <cdr:y>0.83999</cdr:y>
    </cdr:to>
    <cdr:sp macro="" textlink="">
      <cdr:nvSpPr>
        <cdr:cNvPr id="2" name="椭圆 1"/>
        <cdr:cNvSpPr/>
      </cdr:nvSpPr>
      <cdr:spPr>
        <a:xfrm xmlns:a="http://schemas.openxmlformats.org/drawingml/2006/main">
          <a:off x="2054810" y="879671"/>
          <a:ext cx="3228392" cy="322839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zh-CN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0.2801</cdr:x>
      <cdr:y>0.17987</cdr:y>
    </cdr:from>
    <cdr:to>
      <cdr:x>0.72018</cdr:x>
      <cdr:y>0.83999</cdr:y>
    </cdr:to>
    <cdr:sp macro="" textlink="">
      <cdr:nvSpPr>
        <cdr:cNvPr id="2" name="椭圆 1"/>
        <cdr:cNvSpPr/>
      </cdr:nvSpPr>
      <cdr:spPr>
        <a:xfrm xmlns:a="http://schemas.openxmlformats.org/drawingml/2006/main">
          <a:off x="2054810" y="879671"/>
          <a:ext cx="3228392" cy="322839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zh-CN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34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2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322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542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80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25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201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250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35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2803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84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45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563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45" y="-985"/>
            <a:ext cx="9150889" cy="514547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 bwMode="auto">
          <a:xfrm>
            <a:off x="304912" y="1"/>
            <a:ext cx="477960" cy="430164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62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矩形 4"/>
          <p:cNvSpPr/>
          <p:nvPr userDrawn="1"/>
        </p:nvSpPr>
        <p:spPr bwMode="auto">
          <a:xfrm>
            <a:off x="444777" y="100369"/>
            <a:ext cx="477960" cy="430164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62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 bwMode="auto">
          <a:xfrm>
            <a:off x="990694" y="445826"/>
            <a:ext cx="5638652" cy="320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矩形 2"/>
          <p:cNvSpPr/>
          <p:nvPr userDrawn="1"/>
        </p:nvSpPr>
        <p:spPr bwMode="auto">
          <a:xfrm>
            <a:off x="0" y="720139"/>
            <a:ext cx="9144000" cy="4251848"/>
          </a:xfrm>
          <a:prstGeom prst="rect">
            <a:avLst/>
          </a:prstGeom>
          <a:solidFill>
            <a:schemeClr val="bg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48" rIns="82296" bIns="4114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229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62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814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138979" y="479076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www.1ppt.com/excel/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www.1ppt.com/shiti/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www.1ppt.com/jiaoan/  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8.jpg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8.jpg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8.jpg"/><Relationship Id="rId4" Type="http://schemas.openxmlformats.org/officeDocument/2006/relationships/chart" Target="../charts/char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8.jpg"/><Relationship Id="rId4" Type="http://schemas.openxmlformats.org/officeDocument/2006/relationships/chart" Target="../charts/char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5" Type="http://schemas.openxmlformats.org/officeDocument/2006/relationships/image" Target="../media/image8.jpg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" y="-245612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" y="1365582"/>
            <a:ext cx="3398578" cy="364645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664" y="2988742"/>
            <a:ext cx="4467998" cy="134100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" y="4076788"/>
            <a:ext cx="9143244" cy="1066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329104"/>
            <a:ext cx="1701998" cy="81439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88793" y="407005"/>
            <a:ext cx="7490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POROYAL TECHNOLOGIES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66628" y="4599812"/>
            <a:ext cx="4172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www.chinaporousfilters.com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obj_wo3DlMOGwrbDjj7DisKw_35010717753_a28e_ea35_23d5_b6d6b024ca6424bd77e3ff175f71fce9">
            <a:hlinkClick r:id="" action="ppaction://media"/>
            <a:extLst>
              <a:ext uri="{FF2B5EF4-FFF2-40B4-BE49-F238E27FC236}">
                <a16:creationId xmlns:a16="http://schemas.microsoft.com/office/drawing/2014/main" id="{07EB16EE-1252-2ED3-7081-2D9CF3C44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58964" y="23261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64150" y="143372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8D32672-E6EC-C17C-A720-99476B4877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64" y="733743"/>
            <a:ext cx="6319050" cy="421727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DB88A76-A6F5-338D-58D2-7BF947204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12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74425" y="130286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38444B8-88D1-B5A9-9ABB-2C6134B3BE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52" y="707571"/>
            <a:ext cx="5460262" cy="421427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4D17E5-493C-4B2F-F8CD-B4B1D351C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86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59014" y="141172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5B635F8-E36B-5D72-6C78-A8B5BE7D35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14" y="729343"/>
            <a:ext cx="5508171" cy="4191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016F258-45E3-6E3A-43B5-A77AE2DF3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22720" y="120849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A9B528C-00B6-15F5-3450-F47DD144C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85" y="764720"/>
            <a:ext cx="5504544" cy="412840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360BD1C-88AB-A438-B372-81A977A0A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39" y="81937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56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22720" y="130286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BB552-C99D-3441-FC9D-2D46C0A4C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56" y="707570"/>
            <a:ext cx="5617029" cy="421277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C18421F-2F53-2847-9441-E26FAC2CA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5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59014" y="149440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23E9AAC-0E18-0A6E-C25C-3062545DE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792" y="745878"/>
            <a:ext cx="5569965" cy="417747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6408D06-6722-A25C-EBFD-74379C9A8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33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22720" y="159104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316A96C-6919-B139-5ADC-97DDE402C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82" y="765207"/>
            <a:ext cx="5517832" cy="413837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D332973-6917-3010-5155-53AD60F08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68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22720" y="152161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6DEAC20-D194-4458-3F0C-54A1AA553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28" y="751320"/>
            <a:ext cx="5546472" cy="415985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CFF8AA9-8C49-9970-AAE2-FA3BD8D90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27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22720" y="120849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56CFC5E-763E-5E3A-EBAD-A6A7AB5A79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15" y="805544"/>
            <a:ext cx="5517296" cy="413797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385A592-7B54-BE71-2A8B-16DD245C8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2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43602" y="120849"/>
            <a:ext cx="267361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Wedge Wire Mesh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39DCE11-F392-0DE0-D9AF-4D6F11A819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4601" y="1385298"/>
            <a:ext cx="4022272" cy="29520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1D75AB-8578-85FE-0C5F-4848011A0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4233" y="1405946"/>
            <a:ext cx="4022273" cy="2952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DEB20C-32E9-05DB-A405-87E6B7FC1C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7181" y="1432479"/>
            <a:ext cx="3980978" cy="289903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65B694F-E768-2E07-8C1D-501375648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59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图表 22"/>
          <p:cNvGraphicFramePr/>
          <p:nvPr/>
        </p:nvGraphicFramePr>
        <p:xfrm>
          <a:off x="1669185" y="1040751"/>
          <a:ext cx="5542588" cy="3656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等腰三角形 23"/>
          <p:cNvSpPr/>
          <p:nvPr/>
        </p:nvSpPr>
        <p:spPr>
          <a:xfrm rot="18699971">
            <a:off x="2739004" y="1185778"/>
            <a:ext cx="572408" cy="684098"/>
          </a:xfrm>
          <a:prstGeom prst="triangle">
            <a:avLst/>
          </a:prstGeom>
          <a:solidFill>
            <a:srgbClr val="7EC4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5" name="等腰三角形 24"/>
          <p:cNvSpPr/>
          <p:nvPr/>
        </p:nvSpPr>
        <p:spPr>
          <a:xfrm rot="13479342">
            <a:off x="2819368" y="3863234"/>
            <a:ext cx="572408" cy="684098"/>
          </a:xfrm>
          <a:prstGeom prst="triangle">
            <a:avLst/>
          </a:prstGeom>
          <a:solidFill>
            <a:srgbClr val="54A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6" name="等腰三角形 25"/>
          <p:cNvSpPr/>
          <p:nvPr/>
        </p:nvSpPr>
        <p:spPr>
          <a:xfrm rot="3026884">
            <a:off x="5482915" y="1183071"/>
            <a:ext cx="572408" cy="684098"/>
          </a:xfrm>
          <a:prstGeom prst="triangle">
            <a:avLst/>
          </a:prstGeom>
          <a:solidFill>
            <a:srgbClr val="92E4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7" name="等腰三角形 26"/>
          <p:cNvSpPr/>
          <p:nvPr/>
        </p:nvSpPr>
        <p:spPr>
          <a:xfrm rot="7573868">
            <a:off x="5640635" y="3725910"/>
            <a:ext cx="572408" cy="684098"/>
          </a:xfrm>
          <a:prstGeom prst="triangle">
            <a:avLst/>
          </a:prstGeom>
          <a:solidFill>
            <a:srgbClr val="7EC4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9" name="文本框 57"/>
          <p:cNvSpPr txBox="1"/>
          <p:nvPr/>
        </p:nvSpPr>
        <p:spPr>
          <a:xfrm>
            <a:off x="610830" y="1107745"/>
            <a:ext cx="235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Metal Porous Filters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64"/>
          <p:cNvSpPr txBox="1"/>
          <p:nvPr/>
        </p:nvSpPr>
        <p:spPr>
          <a:xfrm>
            <a:off x="3226365" y="2468996"/>
            <a:ext cx="24867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320" b="1" dirty="0">
                <a:solidFill>
                  <a:srgbClr val="00487E"/>
                </a:solidFill>
                <a:latin typeface="Calibri"/>
                <a:ea typeface="宋体"/>
              </a:rPr>
              <a:t>POROYAL</a:t>
            </a:r>
            <a:endParaRPr lang="zh-CN" altLang="en-US" sz="4320" b="1" dirty="0">
              <a:solidFill>
                <a:srgbClr val="00487E"/>
              </a:solidFill>
              <a:latin typeface="Calibri"/>
              <a:ea typeface="宋体"/>
            </a:endParaRPr>
          </a:p>
        </p:txBody>
      </p:sp>
      <p:sp>
        <p:nvSpPr>
          <p:cNvPr id="48" name="文本框 57"/>
          <p:cNvSpPr txBox="1"/>
          <p:nvPr/>
        </p:nvSpPr>
        <p:spPr>
          <a:xfrm>
            <a:off x="6155687" y="1017427"/>
            <a:ext cx="201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Plastic Porous Filters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1269" y="120953"/>
            <a:ext cx="29708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www.chinaporousfilters.com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8C136C3-3781-BE21-0AA6-49BC5EA5AC60}"/>
              </a:ext>
            </a:extLst>
          </p:cNvPr>
          <p:cNvSpPr txBox="1"/>
          <p:nvPr/>
        </p:nvSpPr>
        <p:spPr>
          <a:xfrm>
            <a:off x="570428" y="4047005"/>
            <a:ext cx="2197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&amp; Lab Filters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769DFF-674D-DF34-D966-14BCD13B64E3}"/>
              </a:ext>
            </a:extLst>
          </p:cNvPr>
          <p:cNvSpPr txBox="1"/>
          <p:nvPr/>
        </p:nvSpPr>
        <p:spPr>
          <a:xfrm>
            <a:off x="6269240" y="4074668"/>
            <a:ext cx="2498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Titanium &amp; Nickel &amp; Zirconium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7D711B6-0A62-7FCB-965F-F35822ABC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75" y="41164"/>
            <a:ext cx="2206516" cy="577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914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P spid="24" grpId="0" animBg="1"/>
      <p:bldP spid="25" grpId="0" animBg="1"/>
      <p:bldP spid="26" grpId="0" animBg="1"/>
      <p:bldP spid="27" grpId="0" animBg="1"/>
      <p:bldP spid="29" grpId="0"/>
      <p:bldP spid="34" grpId="0"/>
      <p:bldP spid="48" grpId="0"/>
      <p:bldP spid="16" grpId="0"/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53877" y="120849"/>
            <a:ext cx="409214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Multilayered Wire Mesh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D604BE8-7F83-B393-B339-E5CF18DDB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3783" y="1284381"/>
            <a:ext cx="4110265" cy="30826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FF9FEB-83E1-C32D-9458-1FD321945E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3003" y="1269867"/>
            <a:ext cx="4139293" cy="3082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37F1EA-A93B-0386-986E-A84763FB8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4402" y="1269866"/>
            <a:ext cx="4139294" cy="30827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BE32F59-7B44-5E81-4E5A-D2FF58D91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92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53877" y="120849"/>
            <a:ext cx="409214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Multilayered Wire Mesh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956CE18-99DD-6396-D01C-BA5E90771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457"/>
            <a:ext cx="3140529" cy="41873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D8884A-ED3F-6340-F41A-3A76F10B7B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75" y="727832"/>
            <a:ext cx="3066592" cy="41779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73707A-91DC-930B-83D1-FB8231CCC4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13" y="727832"/>
            <a:ext cx="2856925" cy="417799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44CA825-9310-5AC2-1D9F-0007D1CB9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22720" y="120849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BCF73A2-1341-06B6-114B-78F23EB2E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17" y="892737"/>
            <a:ext cx="5409009" cy="38766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01B0720-0ED0-EA37-ECEC-8F88AAA58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93" y="2626900"/>
            <a:ext cx="3471722" cy="21424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8AAC3C4-C48A-FF1D-27D6-3833E3BBC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15" y="892737"/>
            <a:ext cx="3536600" cy="173416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C139C37-9D9B-8091-8D69-A2E3412DA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9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22720" y="120849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8D23F3A-ED0E-65D6-5855-43ACB54C3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33" y="751317"/>
            <a:ext cx="3597738" cy="417467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9445C45-8519-EFC7-21C1-FA00FFD66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51316"/>
            <a:ext cx="4174671" cy="417467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9497E6D-275E-0A1E-4A63-663AA7862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2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图表 22"/>
          <p:cNvGraphicFramePr/>
          <p:nvPr/>
        </p:nvGraphicFramePr>
        <p:xfrm>
          <a:off x="1669185" y="1040751"/>
          <a:ext cx="5542588" cy="3656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等腰三角形 23"/>
          <p:cNvSpPr/>
          <p:nvPr/>
        </p:nvSpPr>
        <p:spPr>
          <a:xfrm rot="18699971">
            <a:off x="2739004" y="1185778"/>
            <a:ext cx="572408" cy="684098"/>
          </a:xfrm>
          <a:prstGeom prst="triangle">
            <a:avLst/>
          </a:prstGeom>
          <a:solidFill>
            <a:srgbClr val="7EC4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5" name="等腰三角形 24"/>
          <p:cNvSpPr/>
          <p:nvPr/>
        </p:nvSpPr>
        <p:spPr>
          <a:xfrm rot="13479342">
            <a:off x="2819368" y="3863234"/>
            <a:ext cx="572408" cy="684098"/>
          </a:xfrm>
          <a:prstGeom prst="triangle">
            <a:avLst/>
          </a:prstGeom>
          <a:solidFill>
            <a:srgbClr val="54A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6" name="等腰三角形 25"/>
          <p:cNvSpPr/>
          <p:nvPr/>
        </p:nvSpPr>
        <p:spPr>
          <a:xfrm rot="3026884">
            <a:off x="5482915" y="1183071"/>
            <a:ext cx="572408" cy="684098"/>
          </a:xfrm>
          <a:prstGeom prst="triangle">
            <a:avLst/>
          </a:prstGeom>
          <a:solidFill>
            <a:srgbClr val="92E4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7" name="等腰三角形 26"/>
          <p:cNvSpPr/>
          <p:nvPr/>
        </p:nvSpPr>
        <p:spPr>
          <a:xfrm rot="7573868">
            <a:off x="5640635" y="3725910"/>
            <a:ext cx="572408" cy="684098"/>
          </a:xfrm>
          <a:prstGeom prst="triangle">
            <a:avLst/>
          </a:prstGeom>
          <a:solidFill>
            <a:srgbClr val="7EC4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9" name="文本框 57"/>
          <p:cNvSpPr txBox="1"/>
          <p:nvPr/>
        </p:nvSpPr>
        <p:spPr>
          <a:xfrm>
            <a:off x="610830" y="1107745"/>
            <a:ext cx="235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Metal Porous Filters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64"/>
          <p:cNvSpPr txBox="1"/>
          <p:nvPr/>
        </p:nvSpPr>
        <p:spPr>
          <a:xfrm>
            <a:off x="3226365" y="2468996"/>
            <a:ext cx="24867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320" b="1" dirty="0">
                <a:solidFill>
                  <a:srgbClr val="00487E"/>
                </a:solidFill>
                <a:latin typeface="Calibri"/>
                <a:ea typeface="宋体"/>
              </a:rPr>
              <a:t>POROYAL</a:t>
            </a:r>
            <a:endParaRPr lang="zh-CN" altLang="en-US" sz="4320" b="1" dirty="0">
              <a:solidFill>
                <a:srgbClr val="00487E"/>
              </a:solidFill>
              <a:latin typeface="Calibri"/>
              <a:ea typeface="宋体"/>
            </a:endParaRPr>
          </a:p>
        </p:txBody>
      </p:sp>
      <p:sp>
        <p:nvSpPr>
          <p:cNvPr id="48" name="文本框 57"/>
          <p:cNvSpPr txBox="1"/>
          <p:nvPr/>
        </p:nvSpPr>
        <p:spPr>
          <a:xfrm>
            <a:off x="6155687" y="1017427"/>
            <a:ext cx="201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Plastic Porous Filters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3049" y="152113"/>
            <a:ext cx="29708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www.chinaporousfilters.com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8C136C3-3781-BE21-0AA6-49BC5EA5AC60}"/>
              </a:ext>
            </a:extLst>
          </p:cNvPr>
          <p:cNvSpPr txBox="1"/>
          <p:nvPr/>
        </p:nvSpPr>
        <p:spPr>
          <a:xfrm>
            <a:off x="570428" y="4047005"/>
            <a:ext cx="2197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&amp; Lab Filters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769DFF-674D-DF34-D966-14BCD13B64E3}"/>
              </a:ext>
            </a:extLst>
          </p:cNvPr>
          <p:cNvSpPr txBox="1"/>
          <p:nvPr/>
        </p:nvSpPr>
        <p:spPr>
          <a:xfrm>
            <a:off x="6269240" y="4074668"/>
            <a:ext cx="2498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Titanium &amp; Nickel &amp; Zirconium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8E64190-A039-D41C-C032-6D21CA32CC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56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P spid="24" grpId="0" animBg="1"/>
      <p:bldP spid="25" grpId="0" animBg="1"/>
      <p:bldP spid="26" grpId="0" animBg="1"/>
      <p:bldP spid="27" grpId="0" animBg="1"/>
      <p:bldP spid="29" grpId="0"/>
      <p:bldP spid="34" grpId="0"/>
      <p:bldP spid="48" grpId="0"/>
      <p:bldP spid="16" grpId="0"/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5" y="-985"/>
            <a:ext cx="9150889" cy="514547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156617" y="1652601"/>
            <a:ext cx="6341924" cy="730250"/>
            <a:chOff x="3403600" y="863600"/>
            <a:chExt cx="3750008" cy="431800"/>
          </a:xfrm>
        </p:grpSpPr>
        <p:grpSp>
          <p:nvGrpSpPr>
            <p:cNvPr id="19" name="组合 18"/>
            <p:cNvGrpSpPr/>
            <p:nvPr/>
          </p:nvGrpSpPr>
          <p:grpSpPr>
            <a:xfrm>
              <a:off x="3403600" y="863600"/>
              <a:ext cx="3750008" cy="431800"/>
              <a:chOff x="3403600" y="863600"/>
              <a:chExt cx="3750008" cy="431800"/>
            </a:xfrm>
          </p:grpSpPr>
          <p:sp>
            <p:nvSpPr>
              <p:cNvPr id="9" name="剪去对角的矩形 8"/>
              <p:cNvSpPr/>
              <p:nvPr/>
            </p:nvSpPr>
            <p:spPr>
              <a:xfrm>
                <a:off x="3403600" y="863600"/>
                <a:ext cx="3750008" cy="431800"/>
              </a:xfrm>
              <a:prstGeom prst="snip2DiagRect">
                <a:avLst/>
              </a:prstGeom>
              <a:solidFill>
                <a:srgbClr val="2464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8" name="对角圆角矩形 17"/>
              <p:cNvSpPr/>
              <p:nvPr/>
            </p:nvSpPr>
            <p:spPr>
              <a:xfrm>
                <a:off x="3924300" y="863600"/>
                <a:ext cx="47625" cy="431800"/>
              </a:xfrm>
              <a:prstGeom prst="round2Diag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481293" y="943007"/>
              <a:ext cx="332890" cy="272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029894" y="943007"/>
              <a:ext cx="2971815" cy="272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Titanium &amp; Nickel &amp; Zirconium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E5D60F3-F64C-7D83-DB68-42ECC0C711D2}"/>
              </a:ext>
            </a:extLst>
          </p:cNvPr>
          <p:cNvSpPr txBox="1"/>
          <p:nvPr/>
        </p:nvSpPr>
        <p:spPr>
          <a:xfrm>
            <a:off x="2755669" y="4480715"/>
            <a:ext cx="5114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www.chinaporousfilters.com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35745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23053" y="120849"/>
            <a:ext cx="32694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Titanium &amp; Nickel &amp; Zirconium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0089F51-43D5-F8EF-D415-AA6459A27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58" y="779718"/>
            <a:ext cx="7491499" cy="413436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93B7632-12C1-E9E3-EEEC-FDF61799B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47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1066892" y="97766"/>
            <a:ext cx="32694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Titanium &amp; Nickel &amp; Zirconium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4BCC5CB-7069-61C0-5A29-E57CD44EA2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4" y="741496"/>
            <a:ext cx="7418614" cy="417297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7174482-7DAA-6325-228A-CC2D9B567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6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23054" y="120849"/>
            <a:ext cx="32694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Titanium &amp; Nickel &amp; Zirconium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2616A7E-2F22-3AC3-55D6-3FA8D4F358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8" y="767443"/>
            <a:ext cx="7440992" cy="418555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EA6D1D6-217B-B684-F4A0-4C2F7190F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67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33328" y="120849"/>
            <a:ext cx="32694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Titanium &amp; Nickel &amp; Zirconium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9588040-CF93-556B-DDBE-D65C5D46AE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2629"/>
            <a:ext cx="5312228" cy="398417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ED21C70-4E21-AA7D-A505-69C874546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708" y="849086"/>
            <a:ext cx="3632013" cy="402771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51CD898-CB28-66B1-0A9A-4B1395CEA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40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5" y="-985"/>
            <a:ext cx="9150889" cy="514547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156617" y="1652601"/>
            <a:ext cx="5670176" cy="730250"/>
            <a:chOff x="3403600" y="863600"/>
            <a:chExt cx="3352800" cy="431800"/>
          </a:xfrm>
        </p:grpSpPr>
        <p:grpSp>
          <p:nvGrpSpPr>
            <p:cNvPr id="19" name="组合 18"/>
            <p:cNvGrpSpPr/>
            <p:nvPr/>
          </p:nvGrpSpPr>
          <p:grpSpPr>
            <a:xfrm>
              <a:off x="3403600" y="863600"/>
              <a:ext cx="3352800" cy="431800"/>
              <a:chOff x="3403600" y="863600"/>
              <a:chExt cx="3352800" cy="431800"/>
            </a:xfrm>
          </p:grpSpPr>
          <p:sp>
            <p:nvSpPr>
              <p:cNvPr id="9" name="剪去对角的矩形 8"/>
              <p:cNvSpPr/>
              <p:nvPr/>
            </p:nvSpPr>
            <p:spPr>
              <a:xfrm>
                <a:off x="3403600" y="863600"/>
                <a:ext cx="3352800" cy="431800"/>
              </a:xfrm>
              <a:prstGeom prst="snip2DiagRect">
                <a:avLst/>
              </a:prstGeom>
              <a:solidFill>
                <a:srgbClr val="2464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8" name="对角圆角矩形 17"/>
              <p:cNvSpPr/>
              <p:nvPr/>
            </p:nvSpPr>
            <p:spPr>
              <a:xfrm>
                <a:off x="3924300" y="863600"/>
                <a:ext cx="47625" cy="431800"/>
              </a:xfrm>
              <a:prstGeom prst="round2Diag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481293" y="943007"/>
              <a:ext cx="332890" cy="272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029894" y="943007"/>
              <a:ext cx="2668537" cy="272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Sintered Metal Porous Filter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E5D60F3-F64C-7D83-DB68-42ECC0C711D2}"/>
              </a:ext>
            </a:extLst>
          </p:cNvPr>
          <p:cNvSpPr txBox="1"/>
          <p:nvPr/>
        </p:nvSpPr>
        <p:spPr>
          <a:xfrm>
            <a:off x="2755669" y="4480715"/>
            <a:ext cx="5114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www.chinaporousfilters.com</a:t>
            </a: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411458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1066892" y="97766"/>
            <a:ext cx="32694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Titanium &amp; Nickel &amp; Zirconium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6D2671-B43B-2110-CF4B-9A19014ED3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80" y="737506"/>
            <a:ext cx="5595366" cy="4196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17D1AC7-CF35-2DDE-4FA7-E62B9793F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93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48740" y="120849"/>
            <a:ext cx="32694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Titanium &amp; Nickel &amp; Zirconium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9DE7191-0F24-BE5B-16BE-1FA46BBB3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149" y="748394"/>
            <a:ext cx="5829408" cy="41556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46FCD64-8ED3-6370-FDA4-921D93A5D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76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1066892" y="97766"/>
            <a:ext cx="32694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Titanium &amp; Nickel &amp; Zirconium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9DA42BA-EEE7-ECBA-066F-5037C2527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77" y="794657"/>
            <a:ext cx="7168688" cy="41306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E509C99-B15C-8C28-1EE9-D7B0A1510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05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43602" y="120849"/>
            <a:ext cx="32694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Titanium &amp; Nickel &amp; Zirconium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3B005C-05E9-D05A-3CAF-82E50D7895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3" y="790914"/>
            <a:ext cx="7331529" cy="412398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39A2DD9-01BF-B0EF-2A3B-DE62D8F02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02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图表 22"/>
          <p:cNvGraphicFramePr/>
          <p:nvPr/>
        </p:nvGraphicFramePr>
        <p:xfrm>
          <a:off x="1669185" y="1040751"/>
          <a:ext cx="5542588" cy="3656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等腰三角形 23"/>
          <p:cNvSpPr/>
          <p:nvPr/>
        </p:nvSpPr>
        <p:spPr>
          <a:xfrm rot="18699971">
            <a:off x="2739004" y="1185778"/>
            <a:ext cx="572408" cy="684098"/>
          </a:xfrm>
          <a:prstGeom prst="triangle">
            <a:avLst/>
          </a:prstGeom>
          <a:solidFill>
            <a:srgbClr val="7EC4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5" name="等腰三角形 24"/>
          <p:cNvSpPr/>
          <p:nvPr/>
        </p:nvSpPr>
        <p:spPr>
          <a:xfrm rot="13479342">
            <a:off x="2819368" y="3863234"/>
            <a:ext cx="572408" cy="684098"/>
          </a:xfrm>
          <a:prstGeom prst="triangle">
            <a:avLst/>
          </a:prstGeom>
          <a:solidFill>
            <a:srgbClr val="54A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6" name="等腰三角形 25"/>
          <p:cNvSpPr/>
          <p:nvPr/>
        </p:nvSpPr>
        <p:spPr>
          <a:xfrm rot="3026884">
            <a:off x="5482915" y="1183071"/>
            <a:ext cx="572408" cy="684098"/>
          </a:xfrm>
          <a:prstGeom prst="triangle">
            <a:avLst/>
          </a:prstGeom>
          <a:solidFill>
            <a:srgbClr val="92E4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7" name="等腰三角形 26"/>
          <p:cNvSpPr/>
          <p:nvPr/>
        </p:nvSpPr>
        <p:spPr>
          <a:xfrm rot="7573868">
            <a:off x="5640635" y="3725910"/>
            <a:ext cx="572408" cy="684098"/>
          </a:xfrm>
          <a:prstGeom prst="triangle">
            <a:avLst/>
          </a:prstGeom>
          <a:solidFill>
            <a:srgbClr val="7EC4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9" name="文本框 57"/>
          <p:cNvSpPr txBox="1"/>
          <p:nvPr/>
        </p:nvSpPr>
        <p:spPr>
          <a:xfrm>
            <a:off x="610830" y="1107745"/>
            <a:ext cx="235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Metal Porous Filters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64"/>
          <p:cNvSpPr txBox="1"/>
          <p:nvPr/>
        </p:nvSpPr>
        <p:spPr>
          <a:xfrm>
            <a:off x="3226365" y="2468996"/>
            <a:ext cx="24867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320" b="1" dirty="0">
                <a:solidFill>
                  <a:srgbClr val="00487E"/>
                </a:solidFill>
                <a:latin typeface="Calibri"/>
                <a:ea typeface="宋体"/>
              </a:rPr>
              <a:t>POROYAL</a:t>
            </a:r>
            <a:endParaRPr lang="zh-CN" altLang="en-US" sz="4320" b="1" dirty="0">
              <a:solidFill>
                <a:srgbClr val="00487E"/>
              </a:solidFill>
              <a:latin typeface="Calibri"/>
              <a:ea typeface="宋体"/>
            </a:endParaRPr>
          </a:p>
        </p:txBody>
      </p:sp>
      <p:sp>
        <p:nvSpPr>
          <p:cNvPr id="48" name="文本框 57"/>
          <p:cNvSpPr txBox="1"/>
          <p:nvPr/>
        </p:nvSpPr>
        <p:spPr>
          <a:xfrm>
            <a:off x="6155687" y="1017427"/>
            <a:ext cx="201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Plastic Porous Filters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892" y="97766"/>
            <a:ext cx="29708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www.chinaporousfilters.com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8C136C3-3781-BE21-0AA6-49BC5EA5AC60}"/>
              </a:ext>
            </a:extLst>
          </p:cNvPr>
          <p:cNvSpPr txBox="1"/>
          <p:nvPr/>
        </p:nvSpPr>
        <p:spPr>
          <a:xfrm>
            <a:off x="570428" y="4047005"/>
            <a:ext cx="2197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&amp; Lab Filters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769DFF-674D-DF34-D966-14BCD13B64E3}"/>
              </a:ext>
            </a:extLst>
          </p:cNvPr>
          <p:cNvSpPr txBox="1"/>
          <p:nvPr/>
        </p:nvSpPr>
        <p:spPr>
          <a:xfrm>
            <a:off x="6269240" y="4074668"/>
            <a:ext cx="2498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Titanium &amp; Nickel &amp; Zirconium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1909CD4-311A-80F1-136A-B7730586A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374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P spid="24" grpId="0" animBg="1"/>
      <p:bldP spid="25" grpId="0" animBg="1"/>
      <p:bldP spid="26" grpId="0" animBg="1"/>
      <p:bldP spid="27" grpId="0" animBg="1"/>
      <p:bldP spid="29" grpId="0"/>
      <p:bldP spid="34" grpId="0"/>
      <p:bldP spid="48" grpId="0"/>
      <p:bldP spid="16" grpId="0"/>
      <p:bldP spid="3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5" y="-985"/>
            <a:ext cx="9150889" cy="514547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156617" y="1652601"/>
            <a:ext cx="6341924" cy="730250"/>
            <a:chOff x="3403600" y="863600"/>
            <a:chExt cx="3750008" cy="431800"/>
          </a:xfrm>
        </p:grpSpPr>
        <p:grpSp>
          <p:nvGrpSpPr>
            <p:cNvPr id="19" name="组合 18"/>
            <p:cNvGrpSpPr/>
            <p:nvPr/>
          </p:nvGrpSpPr>
          <p:grpSpPr>
            <a:xfrm>
              <a:off x="3403600" y="863600"/>
              <a:ext cx="3750008" cy="431800"/>
              <a:chOff x="3403600" y="863600"/>
              <a:chExt cx="3750008" cy="431800"/>
            </a:xfrm>
          </p:grpSpPr>
          <p:sp>
            <p:nvSpPr>
              <p:cNvPr id="9" name="剪去对角的矩形 8"/>
              <p:cNvSpPr/>
              <p:nvPr/>
            </p:nvSpPr>
            <p:spPr>
              <a:xfrm>
                <a:off x="3403600" y="863600"/>
                <a:ext cx="3750008" cy="431800"/>
              </a:xfrm>
              <a:prstGeom prst="snip2DiagRect">
                <a:avLst/>
              </a:prstGeom>
              <a:solidFill>
                <a:srgbClr val="2464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8" name="对角圆角矩形 17"/>
              <p:cNvSpPr/>
              <p:nvPr/>
            </p:nvSpPr>
            <p:spPr>
              <a:xfrm>
                <a:off x="3924300" y="863600"/>
                <a:ext cx="47625" cy="431800"/>
              </a:xfrm>
              <a:prstGeom prst="round2Diag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481293" y="943007"/>
              <a:ext cx="332890" cy="272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029894" y="943007"/>
              <a:ext cx="2824100" cy="272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Sintered Plastic Porous Filters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E5D60F3-F64C-7D83-DB68-42ECC0C711D2}"/>
              </a:ext>
            </a:extLst>
          </p:cNvPr>
          <p:cNvSpPr txBox="1"/>
          <p:nvPr/>
        </p:nvSpPr>
        <p:spPr>
          <a:xfrm>
            <a:off x="2952892" y="4450833"/>
            <a:ext cx="5114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www.chinaporousfilters.com</a:t>
            </a:r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60284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33327" y="120849"/>
            <a:ext cx="30907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Plastic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7B944F6-6936-3E8B-D908-E42F45EA6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05" y="727011"/>
            <a:ext cx="6541155" cy="421328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6D86959-AE08-D7D9-84D2-692E235DA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92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53876" y="120849"/>
            <a:ext cx="30907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Plastic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D7A2F5-7FB4-330F-4608-C146328EC5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29" y="721035"/>
            <a:ext cx="6509394" cy="421328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CB1E208-5D90-9ACC-1401-C99160EB2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6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38465" y="120849"/>
            <a:ext cx="30907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Plastic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B0A04C-FB9A-B552-A959-2E298AA80B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2" y="736824"/>
            <a:ext cx="6796170" cy="422125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F28E46D-CBF9-1743-6E67-BF7897410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04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48740" y="120849"/>
            <a:ext cx="30907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Plastic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051922-989E-DCF8-9BBE-91E2A56FA2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95" y="736972"/>
            <a:ext cx="6366146" cy="415775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B86BCC-B53B-0209-197D-EA7A8A563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4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53877" y="160984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3665C3B-5E06-43FE-AD31-0A6B8B1D2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17" y="721932"/>
            <a:ext cx="6066126" cy="422341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0F698D6-A424-0B77-08FE-62937EA4C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80" y="60032"/>
            <a:ext cx="2176501" cy="5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28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43602" y="133035"/>
            <a:ext cx="30907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Plastic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21E126-1D9F-3B93-7E85-F866613FC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2" y="713068"/>
            <a:ext cx="6278190" cy="41854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588185F-DBD4-038A-0749-AA0E58994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29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43603" y="120849"/>
            <a:ext cx="30907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Plastic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8E636-EAC5-8DF9-3A81-A7A75863AD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06" y="732987"/>
            <a:ext cx="6349813" cy="423320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A01A8F7-04B8-3441-23CA-40CA3E41E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72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38465" y="120849"/>
            <a:ext cx="30907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Plastic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2C6DEDF-4A27-AB02-3E2D-4D1CFFD689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10" y="776006"/>
            <a:ext cx="6213944" cy="414262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24DF927-DE63-E223-667D-7D2FB7B29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65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59013" y="128319"/>
            <a:ext cx="30907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Plastic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791E41-E5E6-4CCD-4C4A-EAE50DF71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68" y="703636"/>
            <a:ext cx="6615696" cy="424654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BC14B11-750E-47DD-031E-5F856EB62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99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图表 22"/>
          <p:cNvGraphicFramePr/>
          <p:nvPr/>
        </p:nvGraphicFramePr>
        <p:xfrm>
          <a:off x="1669185" y="1040751"/>
          <a:ext cx="5542588" cy="3656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等腰三角形 23"/>
          <p:cNvSpPr/>
          <p:nvPr/>
        </p:nvSpPr>
        <p:spPr>
          <a:xfrm rot="18699971">
            <a:off x="2739004" y="1185778"/>
            <a:ext cx="572408" cy="684098"/>
          </a:xfrm>
          <a:prstGeom prst="triangle">
            <a:avLst/>
          </a:prstGeom>
          <a:solidFill>
            <a:srgbClr val="7EC4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5" name="等腰三角形 24"/>
          <p:cNvSpPr/>
          <p:nvPr/>
        </p:nvSpPr>
        <p:spPr>
          <a:xfrm rot="13479342">
            <a:off x="2819368" y="3863234"/>
            <a:ext cx="572408" cy="684098"/>
          </a:xfrm>
          <a:prstGeom prst="triangle">
            <a:avLst/>
          </a:prstGeom>
          <a:solidFill>
            <a:srgbClr val="54A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6" name="等腰三角形 25"/>
          <p:cNvSpPr/>
          <p:nvPr/>
        </p:nvSpPr>
        <p:spPr>
          <a:xfrm rot="3026884">
            <a:off x="5482915" y="1183071"/>
            <a:ext cx="572408" cy="684098"/>
          </a:xfrm>
          <a:prstGeom prst="triangle">
            <a:avLst/>
          </a:prstGeom>
          <a:solidFill>
            <a:srgbClr val="92E4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7" name="等腰三角形 26"/>
          <p:cNvSpPr/>
          <p:nvPr/>
        </p:nvSpPr>
        <p:spPr>
          <a:xfrm rot="7573868">
            <a:off x="5640635" y="3725910"/>
            <a:ext cx="572408" cy="684098"/>
          </a:xfrm>
          <a:prstGeom prst="triangle">
            <a:avLst/>
          </a:prstGeom>
          <a:solidFill>
            <a:srgbClr val="7EC4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9" name="文本框 57"/>
          <p:cNvSpPr txBox="1"/>
          <p:nvPr/>
        </p:nvSpPr>
        <p:spPr>
          <a:xfrm>
            <a:off x="610830" y="1107745"/>
            <a:ext cx="235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Metal Porous Filters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64"/>
          <p:cNvSpPr txBox="1"/>
          <p:nvPr/>
        </p:nvSpPr>
        <p:spPr>
          <a:xfrm>
            <a:off x="3226365" y="2468996"/>
            <a:ext cx="24867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320" b="1" dirty="0">
                <a:solidFill>
                  <a:srgbClr val="00487E"/>
                </a:solidFill>
                <a:latin typeface="Calibri"/>
                <a:ea typeface="宋体"/>
              </a:rPr>
              <a:t>POROYAL</a:t>
            </a:r>
            <a:endParaRPr lang="zh-CN" altLang="en-US" sz="4320" b="1" dirty="0">
              <a:solidFill>
                <a:srgbClr val="00487E"/>
              </a:solidFill>
              <a:latin typeface="Calibri"/>
              <a:ea typeface="宋体"/>
            </a:endParaRPr>
          </a:p>
        </p:txBody>
      </p:sp>
      <p:sp>
        <p:nvSpPr>
          <p:cNvPr id="48" name="文本框 57"/>
          <p:cNvSpPr txBox="1"/>
          <p:nvPr/>
        </p:nvSpPr>
        <p:spPr>
          <a:xfrm>
            <a:off x="6155687" y="1017427"/>
            <a:ext cx="201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Plastic Porous Filters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2506" y="120849"/>
            <a:ext cx="29708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www.chinaporousfilters.com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8C136C3-3781-BE21-0AA6-49BC5EA5AC60}"/>
              </a:ext>
            </a:extLst>
          </p:cNvPr>
          <p:cNvSpPr txBox="1"/>
          <p:nvPr/>
        </p:nvSpPr>
        <p:spPr>
          <a:xfrm>
            <a:off x="570428" y="4047005"/>
            <a:ext cx="2197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&amp; Lab Filters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769DFF-674D-DF34-D966-14BCD13B64E3}"/>
              </a:ext>
            </a:extLst>
          </p:cNvPr>
          <p:cNvSpPr txBox="1"/>
          <p:nvPr/>
        </p:nvSpPr>
        <p:spPr>
          <a:xfrm>
            <a:off x="6269240" y="4074668"/>
            <a:ext cx="2498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Titanium &amp; Nickel &amp; Zirconium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3D03488-C6AD-806F-9744-CC2232854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6386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P spid="24" grpId="0" animBg="1"/>
      <p:bldP spid="25" grpId="0" animBg="1"/>
      <p:bldP spid="26" grpId="0" animBg="1"/>
      <p:bldP spid="27" grpId="0" animBg="1"/>
      <p:bldP spid="29" grpId="0"/>
      <p:bldP spid="34" grpId="0"/>
      <p:bldP spid="48" grpId="0"/>
      <p:bldP spid="16" grpId="0"/>
      <p:bldP spid="3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5" y="-985"/>
            <a:ext cx="9150889" cy="514547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168570" y="1572559"/>
            <a:ext cx="5618770" cy="730250"/>
            <a:chOff x="3403600" y="863600"/>
            <a:chExt cx="3322404" cy="431800"/>
          </a:xfrm>
        </p:grpSpPr>
        <p:grpSp>
          <p:nvGrpSpPr>
            <p:cNvPr id="19" name="组合 18"/>
            <p:cNvGrpSpPr/>
            <p:nvPr/>
          </p:nvGrpSpPr>
          <p:grpSpPr>
            <a:xfrm>
              <a:off x="3403600" y="863600"/>
              <a:ext cx="3322404" cy="431800"/>
              <a:chOff x="3403600" y="863600"/>
              <a:chExt cx="3322404" cy="431800"/>
            </a:xfrm>
          </p:grpSpPr>
          <p:sp>
            <p:nvSpPr>
              <p:cNvPr id="9" name="剪去对角的矩形 8"/>
              <p:cNvSpPr/>
              <p:nvPr/>
            </p:nvSpPr>
            <p:spPr>
              <a:xfrm>
                <a:off x="3403600" y="863600"/>
                <a:ext cx="3322404" cy="386900"/>
              </a:xfrm>
              <a:prstGeom prst="snip2DiagRect">
                <a:avLst/>
              </a:prstGeom>
              <a:solidFill>
                <a:srgbClr val="2464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  <p:sp>
            <p:nvSpPr>
              <p:cNvPr id="18" name="对角圆角矩形 17"/>
              <p:cNvSpPr/>
              <p:nvPr/>
            </p:nvSpPr>
            <p:spPr>
              <a:xfrm>
                <a:off x="3924300" y="863600"/>
                <a:ext cx="47625" cy="431800"/>
              </a:xfrm>
              <a:prstGeom prst="round2Diag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481293" y="943007"/>
              <a:ext cx="332890" cy="272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029894" y="943007"/>
              <a:ext cx="2043099" cy="272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Medical &amp; Lab Filters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E5D60F3-F64C-7D83-DB68-42ECC0C711D2}"/>
              </a:ext>
            </a:extLst>
          </p:cNvPr>
          <p:cNvSpPr txBox="1"/>
          <p:nvPr/>
        </p:nvSpPr>
        <p:spPr>
          <a:xfrm>
            <a:off x="2952892" y="4450833"/>
            <a:ext cx="5114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www.chinaporousfilters.com</a:t>
            </a:r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655283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33328" y="120849"/>
            <a:ext cx="22779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&amp; Lab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B38BD5F-76A9-BEF3-C3C1-69D9F4C56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7" y="794871"/>
            <a:ext cx="4115546" cy="41155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7ADCFF-1041-00CF-6BC1-57FA3D468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30" y="794871"/>
            <a:ext cx="4115546" cy="411554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BF607F7-5EDA-FB99-417B-01B1467EF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53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38465" y="144053"/>
            <a:ext cx="22779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&amp; Lab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D6CACA5-A809-4A0A-E2FB-60AC5B5ED0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868" y="735105"/>
            <a:ext cx="6316264" cy="421084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F9A996C-00C9-B624-B1DB-A5B7F4B17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50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38465" y="122002"/>
            <a:ext cx="22779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&amp; Lab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2E5034A-41B5-DC41-B7DB-767689A59E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04" y="691003"/>
            <a:ext cx="6404201" cy="426946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2A57784-C684-1D64-906D-F77045717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23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28191" y="120849"/>
            <a:ext cx="22779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&amp; Lab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7311BB-4E57-0AA4-B731-4D829CF5A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2" y="728931"/>
            <a:ext cx="6876753" cy="422300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B1ECCF6-87CA-9406-5BEB-EDF2378CD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53875" y="121782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016ABEF-A86C-B44C-6293-DC3EDE256D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89" y="721384"/>
            <a:ext cx="6317797" cy="421186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A5AEAEB-CB13-B249-08F5-B7BAECB96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91" y="61469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46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28191" y="120849"/>
            <a:ext cx="22779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&amp; Lab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33FF241-A216-2C4D-7CAE-CB5F20E2A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95" y="754962"/>
            <a:ext cx="6483629" cy="417317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61FE2B5-22AC-E546-2FA1-CBA4B9EBA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63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48739" y="137940"/>
            <a:ext cx="30907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Plastic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65B7481-7781-88B8-CDA7-14E74C4A8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58" y="722879"/>
            <a:ext cx="6690472" cy="420531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425554C-3B10-72EF-94AD-62A48E28C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29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38465" y="136041"/>
            <a:ext cx="22779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&amp; Lab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6CD8FF-7910-449B-B5C2-95E0F72625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2" y="719080"/>
            <a:ext cx="6678520" cy="420133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B052BD8-9C66-F76A-FD40-48D8374D2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2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43602" y="120849"/>
            <a:ext cx="22779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&amp; Lab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C6EDD10-A959-2268-44D3-B8F94BB61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" y="800847"/>
            <a:ext cx="4438911" cy="40837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BB7C25D-5E39-AC7A-AA9C-D32BEA128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57" y="800847"/>
            <a:ext cx="4586025" cy="399901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AA81C79-9E5A-685F-FFDD-A3E161402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18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23054" y="120849"/>
            <a:ext cx="22779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&amp; Lab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230E6CD-B36A-15D4-9B79-DA5C255E96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10" y="735106"/>
            <a:ext cx="6517155" cy="418950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DE0F697-56D6-50AA-F566-6C4416736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59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53876" y="120849"/>
            <a:ext cx="22779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&amp; Lab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54A87DD-D2BF-FC2A-35A5-D12403917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6" y="740808"/>
            <a:ext cx="7031130" cy="422524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C1A0E86-DF51-B201-4647-8BF9FC6BE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22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59014" y="120849"/>
            <a:ext cx="227799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&amp; Lab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C6EDD10-A959-2268-44D3-B8F94BB61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" y="800847"/>
            <a:ext cx="4438911" cy="40837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BB7C25D-5E39-AC7A-AA9C-D32BEA128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57" y="800847"/>
            <a:ext cx="4586025" cy="39990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A6CBE29-574D-AA01-87C8-951622970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31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6"/>
          <p:cNvSpPr>
            <a:spLocks/>
          </p:cNvSpPr>
          <p:nvPr/>
        </p:nvSpPr>
        <p:spPr bwMode="auto">
          <a:xfrm>
            <a:off x="2957805" y="1628797"/>
            <a:ext cx="1223384" cy="1145678"/>
          </a:xfrm>
          <a:custGeom>
            <a:avLst/>
            <a:gdLst>
              <a:gd name="T0" fmla="*/ 0 w 440"/>
              <a:gd name="T1" fmla="*/ 327 h 327"/>
              <a:gd name="T2" fmla="*/ 1 w 440"/>
              <a:gd name="T3" fmla="*/ 327 h 327"/>
              <a:gd name="T4" fmla="*/ 440 w 440"/>
              <a:gd name="T5" fmla="*/ 91 h 327"/>
              <a:gd name="T6" fmla="*/ 0 w 440"/>
              <a:gd name="T7" fmla="*/ 0 h 327"/>
              <a:gd name="T8" fmla="*/ 0 w 440"/>
              <a:gd name="T9" fmla="*/ 327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0" h="327">
                <a:moveTo>
                  <a:pt x="0" y="327"/>
                </a:moveTo>
                <a:cubicBezTo>
                  <a:pt x="1" y="327"/>
                  <a:pt x="1" y="327"/>
                  <a:pt x="1" y="327"/>
                </a:cubicBezTo>
                <a:cubicBezTo>
                  <a:pt x="440" y="91"/>
                  <a:pt x="440" y="91"/>
                  <a:pt x="440" y="91"/>
                </a:cubicBezTo>
                <a:cubicBezTo>
                  <a:pt x="326" y="36"/>
                  <a:pt x="171" y="1"/>
                  <a:pt x="0" y="0"/>
                </a:cubicBezTo>
                <a:cubicBezTo>
                  <a:pt x="0" y="327"/>
                  <a:pt x="0" y="327"/>
                  <a:pt x="0" y="327"/>
                </a:cubicBezTo>
                <a:close/>
              </a:path>
            </a:pathLst>
          </a:custGeom>
          <a:solidFill>
            <a:srgbClr val="FFFFFF">
              <a:lumMod val="95000"/>
            </a:srgbClr>
          </a:solidFill>
          <a:ln>
            <a:noFill/>
          </a:ln>
          <a:effectLst/>
          <a:scene3d>
            <a:camera prst="legacyObliqueBottom"/>
            <a:lightRig rig="soft" dir="t"/>
          </a:scene3d>
          <a:sp3d extrusionH="887400" prstMaterial="matte">
            <a:bevelT w="0" h="0" prst="angle"/>
            <a:bevelB w="0" h="0" prst="angle"/>
            <a:extrusionClr>
              <a:srgbClr val="FFFFF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</a:endParaRPr>
          </a:p>
        </p:txBody>
      </p:sp>
      <p:sp>
        <p:nvSpPr>
          <p:cNvPr id="59" name="Freeform 7"/>
          <p:cNvSpPr>
            <a:spLocks/>
          </p:cNvSpPr>
          <p:nvPr/>
        </p:nvSpPr>
        <p:spPr bwMode="auto">
          <a:xfrm>
            <a:off x="1717681" y="1628797"/>
            <a:ext cx="1240124" cy="1145678"/>
          </a:xfrm>
          <a:custGeom>
            <a:avLst/>
            <a:gdLst>
              <a:gd name="T0" fmla="*/ 446 w 446"/>
              <a:gd name="T1" fmla="*/ 0 h 327"/>
              <a:gd name="T2" fmla="*/ 437 w 446"/>
              <a:gd name="T3" fmla="*/ 0 h 327"/>
              <a:gd name="T4" fmla="*/ 0 w 446"/>
              <a:gd name="T5" fmla="*/ 85 h 327"/>
              <a:gd name="T6" fmla="*/ 446 w 446"/>
              <a:gd name="T7" fmla="*/ 327 h 327"/>
              <a:gd name="T8" fmla="*/ 446 w 446"/>
              <a:gd name="T9" fmla="*/ 0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6" h="327">
                <a:moveTo>
                  <a:pt x="446" y="0"/>
                </a:moveTo>
                <a:cubicBezTo>
                  <a:pt x="443" y="0"/>
                  <a:pt x="440" y="0"/>
                  <a:pt x="437" y="0"/>
                </a:cubicBezTo>
                <a:cubicBezTo>
                  <a:pt x="269" y="0"/>
                  <a:pt x="116" y="32"/>
                  <a:pt x="0" y="85"/>
                </a:cubicBezTo>
                <a:cubicBezTo>
                  <a:pt x="446" y="327"/>
                  <a:pt x="446" y="327"/>
                  <a:pt x="446" y="327"/>
                </a:cubicBezTo>
                <a:lnTo>
                  <a:pt x="446" y="0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  <a:effectLst/>
          <a:scene3d>
            <a:camera prst="legacyObliqueBottom"/>
            <a:lightRig rig="soft" dir="r"/>
          </a:scene3d>
          <a:sp3d extrusionH="887400" prstMaterial="matte">
            <a:bevelT w="0" h="0" prst="angle"/>
            <a:bevelB w="0" h="0" prst="angle"/>
            <a:extrusionClr>
              <a:srgbClr val="FFFFF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</a:endParaRPr>
          </a:p>
        </p:txBody>
      </p:sp>
      <p:sp>
        <p:nvSpPr>
          <p:cNvPr id="60" name="Freeform 8"/>
          <p:cNvSpPr>
            <a:spLocks/>
          </p:cNvSpPr>
          <p:nvPr/>
        </p:nvSpPr>
        <p:spPr bwMode="auto">
          <a:xfrm>
            <a:off x="1124821" y="1926215"/>
            <a:ext cx="1832984" cy="848259"/>
          </a:xfrm>
          <a:custGeom>
            <a:avLst/>
            <a:gdLst>
              <a:gd name="T0" fmla="*/ 659 w 659"/>
              <a:gd name="T1" fmla="*/ 242 h 242"/>
              <a:gd name="T2" fmla="*/ 213 w 659"/>
              <a:gd name="T3" fmla="*/ 0 h 242"/>
              <a:gd name="T4" fmla="*/ 0 w 659"/>
              <a:gd name="T5" fmla="*/ 242 h 242"/>
              <a:gd name="T6" fmla="*/ 659 w 659"/>
              <a:gd name="T7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9" h="242">
                <a:moveTo>
                  <a:pt x="659" y="242"/>
                </a:moveTo>
                <a:cubicBezTo>
                  <a:pt x="213" y="0"/>
                  <a:pt x="213" y="0"/>
                  <a:pt x="213" y="0"/>
                </a:cubicBezTo>
                <a:cubicBezTo>
                  <a:pt x="82" y="59"/>
                  <a:pt x="0" y="146"/>
                  <a:pt x="0" y="242"/>
                </a:cubicBezTo>
                <a:cubicBezTo>
                  <a:pt x="659" y="242"/>
                  <a:pt x="659" y="242"/>
                  <a:pt x="659" y="242"/>
                </a:cubicBezTo>
                <a:close/>
              </a:path>
            </a:pathLst>
          </a:custGeom>
          <a:solidFill>
            <a:srgbClr val="FFFFFF">
              <a:lumMod val="75000"/>
            </a:srgbClr>
          </a:solidFill>
          <a:ln>
            <a:noFill/>
          </a:ln>
          <a:effectLst/>
          <a:scene3d>
            <a:camera prst="legacyObliqueBottom"/>
            <a:lightRig rig="soft" dir="t"/>
          </a:scene3d>
          <a:sp3d extrusionH="887400" prstMaterial="matte">
            <a:bevelT w="0" h="0" prst="angle"/>
            <a:bevelB w="0" h="0" prst="angle"/>
            <a:extrusionClr>
              <a:srgbClr val="FFFFF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marL="257175" indent="-257175" defTabSz="822960">
              <a:buFont typeface="Arial" pitchFamily="34" charset="0"/>
              <a:buChar char="•"/>
              <a:defRPr/>
            </a:pPr>
            <a:endParaRPr lang="zh-CN" altLang="en-US" sz="1620" kern="0">
              <a:solidFill>
                <a:sysClr val="windowText" lastClr="000000"/>
              </a:solidFill>
            </a:endParaRPr>
          </a:p>
        </p:txBody>
      </p:sp>
      <p:sp>
        <p:nvSpPr>
          <p:cNvPr id="61" name="Freeform 9"/>
          <p:cNvSpPr>
            <a:spLocks/>
          </p:cNvSpPr>
          <p:nvPr/>
        </p:nvSpPr>
        <p:spPr bwMode="auto">
          <a:xfrm>
            <a:off x="2960595" y="1949094"/>
            <a:ext cx="1778580" cy="825381"/>
          </a:xfrm>
          <a:custGeom>
            <a:avLst/>
            <a:gdLst>
              <a:gd name="T0" fmla="*/ 639 w 639"/>
              <a:gd name="T1" fmla="*/ 236 h 236"/>
              <a:gd name="T2" fmla="*/ 439 w 639"/>
              <a:gd name="T3" fmla="*/ 0 h 236"/>
              <a:gd name="T4" fmla="*/ 0 w 639"/>
              <a:gd name="T5" fmla="*/ 236 h 236"/>
              <a:gd name="T6" fmla="*/ 639 w 639"/>
              <a:gd name="T7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9" h="236">
                <a:moveTo>
                  <a:pt x="639" y="236"/>
                </a:moveTo>
                <a:cubicBezTo>
                  <a:pt x="639" y="143"/>
                  <a:pt x="563" y="60"/>
                  <a:pt x="439" y="0"/>
                </a:cubicBezTo>
                <a:cubicBezTo>
                  <a:pt x="0" y="236"/>
                  <a:pt x="0" y="236"/>
                  <a:pt x="0" y="236"/>
                </a:cubicBezTo>
                <a:lnTo>
                  <a:pt x="639" y="236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ffectLst/>
          <a:scene3d>
            <a:camera prst="legacyObliqueBottom"/>
            <a:lightRig rig="soft" dir="r"/>
          </a:scene3d>
          <a:sp3d extrusionH="887400" prstMaterial="matte">
            <a:bevelT w="0" h="0" prst="angle"/>
            <a:bevelB w="0" h="0" prst="angle"/>
            <a:extrusionClr>
              <a:srgbClr val="FFFFFF"/>
            </a:extrusionClr>
          </a:sp3d>
        </p:spPr>
        <p:txBody>
          <a:bodyPr>
            <a:flatTx/>
          </a:bodyPr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</a:endParaRPr>
          </a:p>
        </p:txBody>
      </p:sp>
      <p:sp>
        <p:nvSpPr>
          <p:cNvPr id="64" name="Freeform 12"/>
          <p:cNvSpPr>
            <a:spLocks/>
          </p:cNvSpPr>
          <p:nvPr/>
        </p:nvSpPr>
        <p:spPr bwMode="auto">
          <a:xfrm>
            <a:off x="1116348" y="2788743"/>
            <a:ext cx="1832984" cy="844739"/>
          </a:xfrm>
          <a:custGeom>
            <a:avLst/>
            <a:gdLst>
              <a:gd name="T0" fmla="*/ 659 w 659"/>
              <a:gd name="T1" fmla="*/ 0 h 241"/>
              <a:gd name="T2" fmla="*/ 0 w 659"/>
              <a:gd name="T3" fmla="*/ 0 h 241"/>
              <a:gd name="T4" fmla="*/ 211 w 659"/>
              <a:gd name="T5" fmla="*/ 241 h 241"/>
              <a:gd name="T6" fmla="*/ 659 w 659"/>
              <a:gd name="T7" fmla="*/ 1 h 241"/>
              <a:gd name="T8" fmla="*/ 659 w 659"/>
              <a:gd name="T9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9" h="241">
                <a:moveTo>
                  <a:pt x="65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96"/>
                  <a:pt x="81" y="182"/>
                  <a:pt x="211" y="241"/>
                </a:cubicBezTo>
                <a:cubicBezTo>
                  <a:pt x="659" y="1"/>
                  <a:pt x="659" y="1"/>
                  <a:pt x="659" y="1"/>
                </a:cubicBezTo>
                <a:lnTo>
                  <a:pt x="659" y="0"/>
                </a:lnTo>
                <a:close/>
              </a:path>
            </a:pathLst>
          </a:custGeom>
          <a:solidFill>
            <a:srgbClr val="FFFFFF">
              <a:lumMod val="65000"/>
            </a:srgbClr>
          </a:solidFill>
          <a:ln>
            <a:noFill/>
          </a:ln>
          <a:effectLst/>
          <a:scene3d>
            <a:camera prst="legacyObliqueBottom"/>
            <a:lightRig rig="soft" dir="r"/>
          </a:scene3d>
          <a:sp3d extrusionH="887400" prstMaterial="matte">
            <a:bevelT w="0" h="0" prst="angle"/>
            <a:bevelB w="0" h="0" prst="angle"/>
            <a:extrusionClr>
              <a:srgbClr val="FFFFF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</a:endParaRPr>
          </a:p>
        </p:txBody>
      </p:sp>
      <p:sp>
        <p:nvSpPr>
          <p:cNvPr id="65" name="Freeform 13"/>
          <p:cNvSpPr>
            <a:spLocks/>
          </p:cNvSpPr>
          <p:nvPr/>
        </p:nvSpPr>
        <p:spPr bwMode="auto">
          <a:xfrm>
            <a:off x="1712101" y="2777994"/>
            <a:ext cx="1245704" cy="1142158"/>
          </a:xfrm>
          <a:custGeom>
            <a:avLst/>
            <a:gdLst>
              <a:gd name="T0" fmla="*/ 0 w 448"/>
              <a:gd name="T1" fmla="*/ 240 h 326"/>
              <a:gd name="T2" fmla="*/ 439 w 448"/>
              <a:gd name="T3" fmla="*/ 326 h 326"/>
              <a:gd name="T4" fmla="*/ 448 w 448"/>
              <a:gd name="T5" fmla="*/ 326 h 326"/>
              <a:gd name="T6" fmla="*/ 448 w 448"/>
              <a:gd name="T7" fmla="*/ 0 h 326"/>
              <a:gd name="T8" fmla="*/ 0 w 448"/>
              <a:gd name="T9" fmla="*/ 240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8" h="326">
                <a:moveTo>
                  <a:pt x="0" y="240"/>
                </a:moveTo>
                <a:cubicBezTo>
                  <a:pt x="115" y="294"/>
                  <a:pt x="269" y="326"/>
                  <a:pt x="439" y="326"/>
                </a:cubicBezTo>
                <a:cubicBezTo>
                  <a:pt x="442" y="326"/>
                  <a:pt x="445" y="326"/>
                  <a:pt x="448" y="326"/>
                </a:cubicBezTo>
                <a:cubicBezTo>
                  <a:pt x="448" y="0"/>
                  <a:pt x="448" y="0"/>
                  <a:pt x="448" y="0"/>
                </a:cubicBezTo>
                <a:lnTo>
                  <a:pt x="0" y="240"/>
                </a:lnTo>
                <a:close/>
              </a:path>
            </a:pathLst>
          </a:custGeom>
          <a:solidFill>
            <a:srgbClr val="FFFFFF">
              <a:lumMod val="50000"/>
            </a:srgbClr>
          </a:solidFill>
          <a:ln>
            <a:noFill/>
          </a:ln>
          <a:effectLst/>
          <a:scene3d>
            <a:camera prst="legacyObliqueBottom"/>
            <a:lightRig rig="soft" dir="t"/>
          </a:scene3d>
          <a:sp3d extrusionH="887400" prstMaterial="matte">
            <a:bevelT w="0" h="0" prst="angle"/>
            <a:bevelB w="0" h="0" prst="angle"/>
            <a:extrusionClr>
              <a:srgbClr val="FFFFFF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5361123" y="3190127"/>
            <a:ext cx="2813106" cy="429087"/>
            <a:chOff x="1979614" y="1335723"/>
            <a:chExt cx="1786068" cy="935037"/>
          </a:xfrm>
        </p:grpSpPr>
        <p:sp>
          <p:nvSpPr>
            <p:cNvPr id="67" name="Line 13"/>
            <p:cNvSpPr>
              <a:spLocks noChangeShapeType="1"/>
            </p:cNvSpPr>
            <p:nvPr/>
          </p:nvSpPr>
          <p:spPr bwMode="auto">
            <a:xfrm flipV="1">
              <a:off x="1979614" y="1335723"/>
              <a:ext cx="370321" cy="9350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 type="oval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Line 16"/>
            <p:cNvSpPr>
              <a:spLocks noChangeShapeType="1"/>
            </p:cNvSpPr>
            <p:nvPr/>
          </p:nvSpPr>
          <p:spPr bwMode="auto">
            <a:xfrm>
              <a:off x="2349936" y="1335723"/>
              <a:ext cx="14157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437777" y="1840387"/>
            <a:ext cx="3563133" cy="429087"/>
            <a:chOff x="1503414" y="1335723"/>
            <a:chExt cx="2262268" cy="935037"/>
          </a:xfrm>
        </p:grpSpPr>
        <p:sp>
          <p:nvSpPr>
            <p:cNvPr id="72" name="Line 13"/>
            <p:cNvSpPr>
              <a:spLocks noChangeShapeType="1"/>
            </p:cNvSpPr>
            <p:nvPr/>
          </p:nvSpPr>
          <p:spPr bwMode="auto">
            <a:xfrm flipV="1">
              <a:off x="1503414" y="1335723"/>
              <a:ext cx="370321" cy="9350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 type="oval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Line 16"/>
            <p:cNvSpPr>
              <a:spLocks noChangeShapeType="1"/>
            </p:cNvSpPr>
            <p:nvPr/>
          </p:nvSpPr>
          <p:spPr bwMode="auto">
            <a:xfrm>
              <a:off x="1873735" y="1335723"/>
              <a:ext cx="18919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5" name="Rectangle 28"/>
          <p:cNvSpPr>
            <a:spLocks noChangeArrowheads="1"/>
          </p:cNvSpPr>
          <p:nvPr/>
        </p:nvSpPr>
        <p:spPr bwMode="auto">
          <a:xfrm>
            <a:off x="4515119" y="2797354"/>
            <a:ext cx="3485791" cy="29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latinLnBrk="1">
              <a:lnSpc>
                <a:spcPct val="120000"/>
              </a:lnSpc>
            </a:pPr>
            <a:r>
              <a:rPr kumimoji="1" lang="en-US" altLang="zh-CN" sz="1215" b="1" dirty="0">
                <a:latin typeface="微软雅黑" pitchFamily="34" charset="-122"/>
                <a:ea typeface="微软雅黑" pitchFamily="34" charset="-122"/>
              </a:rPr>
              <a:t>TURKEY</a:t>
            </a:r>
            <a:endParaRPr kumimoji="1" lang="zh-CN" altLang="en-US" sz="1215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Freeform 10"/>
          <p:cNvSpPr>
            <a:spLocks/>
          </p:cNvSpPr>
          <p:nvPr/>
        </p:nvSpPr>
        <p:spPr bwMode="auto">
          <a:xfrm>
            <a:off x="3840818" y="3246291"/>
            <a:ext cx="1777185" cy="834180"/>
          </a:xfrm>
          <a:custGeom>
            <a:avLst/>
            <a:gdLst>
              <a:gd name="T0" fmla="*/ 0 w 639"/>
              <a:gd name="T1" fmla="*/ 0 h 238"/>
              <a:gd name="T2" fmla="*/ 436 w 639"/>
              <a:gd name="T3" fmla="*/ 238 h 238"/>
              <a:gd name="T4" fmla="*/ 639 w 639"/>
              <a:gd name="T5" fmla="*/ 0 h 238"/>
              <a:gd name="T6" fmla="*/ 0 w 639"/>
              <a:gd name="T7" fmla="*/ 0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9" h="238">
                <a:moveTo>
                  <a:pt x="0" y="0"/>
                </a:moveTo>
                <a:cubicBezTo>
                  <a:pt x="436" y="238"/>
                  <a:pt x="436" y="238"/>
                  <a:pt x="436" y="238"/>
                </a:cubicBezTo>
                <a:cubicBezTo>
                  <a:pt x="561" y="178"/>
                  <a:pt x="639" y="94"/>
                  <a:pt x="639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54A9EA"/>
          </a:solidFill>
          <a:ln>
            <a:noFill/>
          </a:ln>
          <a:effectLst/>
          <a:scene3d>
            <a:camera prst="legacyObliqueBottom"/>
            <a:lightRig rig="soft" dir="t"/>
          </a:scene3d>
          <a:sp3d extrusionH="887400" prstMaterial="matte">
            <a:bevelT w="0" h="0" prst="angle"/>
            <a:bevelB w="0" h="0" prst="angle"/>
            <a:extrusionClr>
              <a:srgbClr val="005EAC"/>
            </a:extrusionClr>
          </a:sp3d>
        </p:spPr>
        <p:txBody>
          <a:bodyPr>
            <a:flatTx/>
          </a:bodyPr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</a:endParaRPr>
          </a:p>
        </p:txBody>
      </p:sp>
      <p:sp>
        <p:nvSpPr>
          <p:cNvPr id="21" name="Freeform 11"/>
          <p:cNvSpPr>
            <a:spLocks/>
          </p:cNvSpPr>
          <p:nvPr/>
        </p:nvSpPr>
        <p:spPr bwMode="auto">
          <a:xfrm>
            <a:off x="3012700" y="3188954"/>
            <a:ext cx="1216409" cy="1145678"/>
          </a:xfrm>
          <a:custGeom>
            <a:avLst/>
            <a:gdLst>
              <a:gd name="T0" fmla="*/ 1 w 437"/>
              <a:gd name="T1" fmla="*/ 0 h 327"/>
              <a:gd name="T2" fmla="*/ 0 w 437"/>
              <a:gd name="T3" fmla="*/ 1 h 327"/>
              <a:gd name="T4" fmla="*/ 0 w 437"/>
              <a:gd name="T5" fmla="*/ 327 h 327"/>
              <a:gd name="T6" fmla="*/ 437 w 437"/>
              <a:gd name="T7" fmla="*/ 238 h 327"/>
              <a:gd name="T8" fmla="*/ 1 w 437"/>
              <a:gd name="T9" fmla="*/ 0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7" h="327">
                <a:moveTo>
                  <a:pt x="1" y="0"/>
                </a:moveTo>
                <a:cubicBezTo>
                  <a:pt x="0" y="1"/>
                  <a:pt x="0" y="1"/>
                  <a:pt x="0" y="1"/>
                </a:cubicBezTo>
                <a:cubicBezTo>
                  <a:pt x="0" y="327"/>
                  <a:pt x="0" y="327"/>
                  <a:pt x="0" y="327"/>
                </a:cubicBezTo>
                <a:cubicBezTo>
                  <a:pt x="169" y="326"/>
                  <a:pt x="323" y="292"/>
                  <a:pt x="437" y="238"/>
                </a:cubicBezTo>
                <a:lnTo>
                  <a:pt x="1" y="0"/>
                </a:lnTo>
                <a:close/>
              </a:path>
            </a:pathLst>
          </a:custGeom>
          <a:solidFill>
            <a:srgbClr val="54A9EA"/>
          </a:solidFill>
          <a:ln>
            <a:noFill/>
          </a:ln>
          <a:effectLst/>
          <a:scene3d>
            <a:camera prst="legacyObliqueBottom"/>
            <a:lightRig rig="soft" dir="r"/>
          </a:scene3d>
          <a:sp3d extrusionH="887400" prstMaterial="matte">
            <a:bevelT w="0" h="0" prst="angle"/>
            <a:bevelB w="0" h="0" prst="angle"/>
            <a:extrusionClr>
              <a:srgbClr val="007EEA"/>
            </a:extrusionClr>
          </a:sp3d>
        </p:spPr>
        <p:txBody>
          <a:bodyPr>
            <a:flatTx/>
          </a:bodyPr>
          <a:lstStyle/>
          <a:p>
            <a:pPr defTabSz="822960">
              <a:defRPr/>
            </a:pPr>
            <a:endParaRPr lang="zh-CN" altLang="en-US" sz="1620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12" y="138949"/>
            <a:ext cx="29708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www.chinaporousfilters.com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Rectangle 28">
            <a:extLst>
              <a:ext uri="{FF2B5EF4-FFF2-40B4-BE49-F238E27FC236}">
                <a16:creationId xmlns:a16="http://schemas.microsoft.com/office/drawing/2014/main" id="{2F3B07BE-A759-77FB-B2D3-5DB779745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5118" y="1437371"/>
            <a:ext cx="3485791" cy="29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latinLnBrk="1">
              <a:lnSpc>
                <a:spcPct val="120000"/>
              </a:lnSpc>
            </a:pPr>
            <a:r>
              <a:rPr kumimoji="1" lang="en-US" altLang="zh-CN" sz="1215" b="1" dirty="0">
                <a:latin typeface="微软雅黑" pitchFamily="34" charset="-122"/>
                <a:ea typeface="微软雅黑" pitchFamily="34" charset="-122"/>
              </a:rPr>
              <a:t>INDIA</a:t>
            </a:r>
            <a:endParaRPr kumimoji="1" lang="zh-CN" altLang="en-US" sz="1215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11DB0657-4277-87C0-4FE0-F52E4BD44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8459" y="2008702"/>
            <a:ext cx="1652404" cy="29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latinLnBrk="1">
              <a:lnSpc>
                <a:spcPct val="120000"/>
              </a:lnSpc>
            </a:pPr>
            <a:r>
              <a:rPr kumimoji="1" lang="en-US" altLang="zh-CN" sz="1215" b="1" dirty="0">
                <a:latin typeface="微软雅黑" pitchFamily="34" charset="-122"/>
                <a:ea typeface="微软雅黑" pitchFamily="34" charset="-122"/>
              </a:rPr>
              <a:t>NETHERLANDS</a:t>
            </a:r>
            <a:endParaRPr kumimoji="1" lang="zh-CN" altLang="en-US" sz="1215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365E6DB6-CC55-86CC-5DD6-26AFC604D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63428" y="1188227"/>
            <a:ext cx="3485791" cy="29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latinLnBrk="1">
              <a:lnSpc>
                <a:spcPct val="120000"/>
              </a:lnSpc>
            </a:pPr>
            <a:r>
              <a:rPr kumimoji="1" lang="en-US" altLang="zh-CN" sz="1215" b="1" dirty="0">
                <a:latin typeface="微软雅黑" pitchFamily="34" charset="-122"/>
                <a:ea typeface="微软雅黑" pitchFamily="34" charset="-122"/>
              </a:rPr>
              <a:t>BRAZIL</a:t>
            </a:r>
            <a:endParaRPr kumimoji="1" lang="zh-CN" altLang="en-US" sz="1215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1951A255-B306-3A20-4142-22BBFFC7A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871" y="800106"/>
            <a:ext cx="3485791" cy="29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latinLnBrk="1">
              <a:lnSpc>
                <a:spcPct val="120000"/>
              </a:lnSpc>
            </a:pPr>
            <a:r>
              <a:rPr kumimoji="1" lang="en-US" altLang="zh-CN" sz="1215" b="1" dirty="0">
                <a:latin typeface="微软雅黑" pitchFamily="34" charset="-122"/>
                <a:ea typeface="微软雅黑" pitchFamily="34" charset="-122"/>
              </a:rPr>
              <a:t>GERMANY</a:t>
            </a:r>
            <a:endParaRPr kumimoji="1" lang="zh-CN" altLang="en-US" sz="1215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1A78BBA4-37EB-E2E1-C4FD-116AA4286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705" y="4093086"/>
            <a:ext cx="3485791" cy="29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latinLnBrk="1">
              <a:lnSpc>
                <a:spcPct val="120000"/>
              </a:lnSpc>
            </a:pPr>
            <a:r>
              <a:rPr kumimoji="1" lang="en-US" altLang="zh-CN" sz="1215" b="1" dirty="0">
                <a:latin typeface="微软雅黑" pitchFamily="34" charset="-122"/>
                <a:ea typeface="微软雅黑" pitchFamily="34" charset="-122"/>
              </a:rPr>
              <a:t>OMAN</a:t>
            </a:r>
            <a:endParaRPr kumimoji="1" lang="zh-CN" altLang="en-US" sz="1215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C92977C-84BD-1C09-4F38-F4F56AFF1A9E}"/>
              </a:ext>
            </a:extLst>
          </p:cNvPr>
          <p:cNvGrpSpPr/>
          <p:nvPr/>
        </p:nvGrpSpPr>
        <p:grpSpPr>
          <a:xfrm>
            <a:off x="3697871" y="1262952"/>
            <a:ext cx="3563133" cy="429087"/>
            <a:chOff x="1503414" y="1335723"/>
            <a:chExt cx="2262268" cy="935037"/>
          </a:xfrm>
        </p:grpSpPr>
        <p:sp>
          <p:nvSpPr>
            <p:cNvPr id="8" name="Line 13">
              <a:extLst>
                <a:ext uri="{FF2B5EF4-FFF2-40B4-BE49-F238E27FC236}">
                  <a16:creationId xmlns:a16="http://schemas.microsoft.com/office/drawing/2014/main" id="{60BCA8DF-32B7-5C63-EB8F-FE6974B631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3414" y="1335723"/>
              <a:ext cx="370321" cy="9350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 type="oval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Line 16">
              <a:extLst>
                <a:ext uri="{FF2B5EF4-FFF2-40B4-BE49-F238E27FC236}">
                  <a16:creationId xmlns:a16="http://schemas.microsoft.com/office/drawing/2014/main" id="{DA9A78B9-D05C-9C97-EC79-92B533D5E6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3735" y="1335723"/>
              <a:ext cx="18919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08A80F1-F4FD-A171-86F6-3DE8CD2C2CAF}"/>
              </a:ext>
            </a:extLst>
          </p:cNvPr>
          <p:cNvGrpSpPr/>
          <p:nvPr/>
        </p:nvGrpSpPr>
        <p:grpSpPr>
          <a:xfrm flipV="1">
            <a:off x="3499669" y="4126305"/>
            <a:ext cx="4236665" cy="430682"/>
            <a:chOff x="1979614" y="1335723"/>
            <a:chExt cx="1786068" cy="935037"/>
          </a:xfrm>
        </p:grpSpPr>
        <p:sp>
          <p:nvSpPr>
            <p:cNvPr id="11" name="Line 13">
              <a:extLst>
                <a:ext uri="{FF2B5EF4-FFF2-40B4-BE49-F238E27FC236}">
                  <a16:creationId xmlns:a16="http://schemas.microsoft.com/office/drawing/2014/main" id="{07B057F0-A516-6A88-887A-3EBAD6B95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9614" y="1335723"/>
              <a:ext cx="370321" cy="9350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 type="oval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Line 16">
              <a:extLst>
                <a:ext uri="{FF2B5EF4-FFF2-40B4-BE49-F238E27FC236}">
                  <a16:creationId xmlns:a16="http://schemas.microsoft.com/office/drawing/2014/main" id="{5A540AE4-271E-9007-3237-44583AD0DE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9936" y="1335723"/>
              <a:ext cx="14157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07418DF-706F-BE67-BF06-0FECDCA92C05}"/>
              </a:ext>
            </a:extLst>
          </p:cNvPr>
          <p:cNvGrpSpPr/>
          <p:nvPr/>
        </p:nvGrpSpPr>
        <p:grpSpPr>
          <a:xfrm flipH="1">
            <a:off x="879678" y="1553338"/>
            <a:ext cx="1520141" cy="172251"/>
            <a:chOff x="1503414" y="1335723"/>
            <a:chExt cx="2262268" cy="935037"/>
          </a:xfrm>
        </p:grpSpPr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B0486729-6DD9-D536-528C-1398A6287F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3414" y="1335723"/>
              <a:ext cx="370321" cy="9350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 type="oval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18ACD222-F145-69B1-3038-2F6D948100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3735" y="1335723"/>
              <a:ext cx="18919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4E38708-2B06-7E9F-57E5-F119BCADA9A3}"/>
              </a:ext>
            </a:extLst>
          </p:cNvPr>
          <p:cNvGrpSpPr/>
          <p:nvPr/>
        </p:nvGrpSpPr>
        <p:grpSpPr>
          <a:xfrm flipH="1">
            <a:off x="236456" y="2412610"/>
            <a:ext cx="1520141" cy="172251"/>
            <a:chOff x="1503414" y="1335723"/>
            <a:chExt cx="2262268" cy="935037"/>
          </a:xfrm>
        </p:grpSpPr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B7F31A22-A87C-E192-8CF8-DD7F14F914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3414" y="1335723"/>
              <a:ext cx="370321" cy="9350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 type="oval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D6347FE6-E223-CA20-2380-58BAF11397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3735" y="1335723"/>
              <a:ext cx="18919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504F420-6451-847B-57FC-CBEE22125EDA}"/>
              </a:ext>
            </a:extLst>
          </p:cNvPr>
          <p:cNvGrpSpPr/>
          <p:nvPr/>
        </p:nvGrpSpPr>
        <p:grpSpPr>
          <a:xfrm flipH="1">
            <a:off x="154787" y="3211113"/>
            <a:ext cx="1520141" cy="172251"/>
            <a:chOff x="1503414" y="1335723"/>
            <a:chExt cx="2262268" cy="935037"/>
          </a:xfrm>
        </p:grpSpPr>
        <p:sp>
          <p:nvSpPr>
            <p:cNvPr id="24" name="Line 13">
              <a:extLst>
                <a:ext uri="{FF2B5EF4-FFF2-40B4-BE49-F238E27FC236}">
                  <a16:creationId xmlns:a16="http://schemas.microsoft.com/office/drawing/2014/main" id="{2B9AEB47-9D23-3942-F15A-8FD240EFB5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3414" y="1335723"/>
              <a:ext cx="370321" cy="9350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 type="oval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Line 16">
              <a:extLst>
                <a:ext uri="{FF2B5EF4-FFF2-40B4-BE49-F238E27FC236}">
                  <a16:creationId xmlns:a16="http://schemas.microsoft.com/office/drawing/2014/main" id="{8098276B-4335-3AD2-E072-D9FB1F04CF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3735" y="1335723"/>
              <a:ext cx="18919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6" name="Rectangle 28">
            <a:extLst>
              <a:ext uri="{FF2B5EF4-FFF2-40B4-BE49-F238E27FC236}">
                <a16:creationId xmlns:a16="http://schemas.microsoft.com/office/drawing/2014/main" id="{4C63D9AC-5C46-C12F-46D3-3D01BB4F6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54610" y="2807204"/>
            <a:ext cx="3485791" cy="29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latinLnBrk="1">
              <a:lnSpc>
                <a:spcPct val="120000"/>
              </a:lnSpc>
            </a:pPr>
            <a:r>
              <a:rPr kumimoji="1" lang="en-US" altLang="zh-CN" sz="1215" b="1" dirty="0">
                <a:latin typeface="微软雅黑" pitchFamily="34" charset="-122"/>
                <a:ea typeface="微软雅黑" pitchFamily="34" charset="-122"/>
              </a:rPr>
              <a:t>USA</a:t>
            </a:r>
            <a:endParaRPr kumimoji="1" lang="zh-CN" altLang="en-US" sz="1215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BEA5CD6-E80F-3845-45C4-CBAF6150C4B5}"/>
              </a:ext>
            </a:extLst>
          </p:cNvPr>
          <p:cNvGrpSpPr/>
          <p:nvPr/>
        </p:nvGrpSpPr>
        <p:grpSpPr>
          <a:xfrm rot="10800000">
            <a:off x="154787" y="3838815"/>
            <a:ext cx="2360361" cy="250118"/>
            <a:chOff x="1503414" y="1335723"/>
            <a:chExt cx="2262268" cy="935037"/>
          </a:xfrm>
        </p:grpSpPr>
        <p:sp>
          <p:nvSpPr>
            <p:cNvPr id="28" name="Line 13">
              <a:extLst>
                <a:ext uri="{FF2B5EF4-FFF2-40B4-BE49-F238E27FC236}">
                  <a16:creationId xmlns:a16="http://schemas.microsoft.com/office/drawing/2014/main" id="{E17050EF-8929-F9FA-BE98-F52D4BB231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03414" y="1335723"/>
              <a:ext cx="370321" cy="9350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 type="oval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Line 16">
              <a:extLst>
                <a:ext uri="{FF2B5EF4-FFF2-40B4-BE49-F238E27FC236}">
                  <a16:creationId xmlns:a16="http://schemas.microsoft.com/office/drawing/2014/main" id="{6A13A8A6-9A89-F57C-BB1B-239F8D606D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3735" y="1335723"/>
              <a:ext cx="189194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22960">
                <a:defRPr/>
              </a:pPr>
              <a:endParaRPr lang="zh-CN" altLang="en-US" sz="162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3" name="Rectangle 28">
            <a:extLst>
              <a:ext uri="{FF2B5EF4-FFF2-40B4-BE49-F238E27FC236}">
                <a16:creationId xmlns:a16="http://schemas.microsoft.com/office/drawing/2014/main" id="{9A54F25B-CFFB-72AD-7231-48C5F2D52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46151" y="3706833"/>
            <a:ext cx="3485791" cy="29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latinLnBrk="1">
              <a:lnSpc>
                <a:spcPct val="120000"/>
              </a:lnSpc>
            </a:pPr>
            <a:r>
              <a:rPr kumimoji="1" lang="en-US" altLang="zh-CN" sz="1215" b="1" dirty="0">
                <a:latin typeface="微软雅黑" pitchFamily="34" charset="-122"/>
                <a:ea typeface="微软雅黑" pitchFamily="34" charset="-122"/>
              </a:rPr>
              <a:t>PORTUGAL</a:t>
            </a:r>
            <a:endParaRPr kumimoji="1" lang="zh-CN" altLang="en-US" sz="1215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3D864EC0-EE28-EE9F-5C95-F225849A8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857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50"/>
                            </p:stCondLst>
                            <p:childTnLst>
                              <p:par>
                                <p:cTn id="6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5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00"/>
                            </p:stCondLst>
                            <p:childTnLst>
                              <p:par>
                                <p:cTn id="8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4" grpId="0" animBg="1"/>
      <p:bldP spid="65" grpId="0" animBg="1"/>
      <p:bldP spid="75" grpId="0"/>
      <p:bldP spid="20" grpId="0" animBg="1"/>
      <p:bldP spid="21" grpId="0" animBg="1"/>
      <p:bldP spid="22" grpId="0"/>
      <p:bldP spid="2" grpId="0"/>
      <p:bldP spid="3" grpId="0"/>
      <p:bldP spid="4" grpId="0"/>
      <p:bldP spid="5" grpId="0"/>
      <p:bldP spid="6" grpId="0"/>
      <p:bldP spid="26" grpId="0"/>
      <p:bldP spid="3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直接连接符 36"/>
          <p:cNvCxnSpPr/>
          <p:nvPr/>
        </p:nvCxnSpPr>
        <p:spPr>
          <a:xfrm>
            <a:off x="5052047" y="1106399"/>
            <a:ext cx="0" cy="35912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53049" y="120849"/>
            <a:ext cx="29708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www.chinaporousfilters.com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2DE961F-297B-6531-061E-7F81FA6DF8D7}"/>
              </a:ext>
            </a:extLst>
          </p:cNvPr>
          <p:cNvSpPr txBox="1"/>
          <p:nvPr/>
        </p:nvSpPr>
        <p:spPr>
          <a:xfrm>
            <a:off x="5155949" y="1248727"/>
            <a:ext cx="3988051" cy="356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800" kern="1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◎ CATALYST RECOVERY</a:t>
            </a:r>
          </a:p>
          <a:p>
            <a:pPr algn="just"/>
            <a:endParaRPr lang="zh-CN" altLang="zh-CN" sz="1800" kern="100" dirty="0">
              <a:solidFill>
                <a:srgbClr val="0070C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◎ FLUIDIZING-BED ELEMENTS</a:t>
            </a:r>
          </a:p>
          <a:p>
            <a:pPr algn="just"/>
            <a:endParaRPr lang="zh-CN" altLang="zh-CN" sz="1800" kern="100" dirty="0">
              <a:solidFill>
                <a:srgbClr val="0070C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◎ ACTIVATED CARBON REMOVAL</a:t>
            </a:r>
          </a:p>
          <a:p>
            <a:pPr algn="just"/>
            <a:endParaRPr lang="zh-CN" altLang="zh-CN" sz="1800" kern="100" dirty="0">
              <a:solidFill>
                <a:srgbClr val="0070C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◎ BLEACHING EARTH REMOVAL</a:t>
            </a:r>
          </a:p>
          <a:p>
            <a:pPr algn="just"/>
            <a:endParaRPr lang="zh-CN" altLang="zh-CN" sz="1800" kern="100" dirty="0">
              <a:solidFill>
                <a:srgbClr val="0070C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zh-CN" sz="1800" kern="1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◎ </a:t>
            </a:r>
            <a:r>
              <a:rPr lang="en-US" altLang="zh-CN" sz="1800" kern="1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IMPURITIES REMOVAL</a:t>
            </a:r>
          </a:p>
          <a:p>
            <a:pPr algn="just"/>
            <a:endParaRPr lang="zh-CN" altLang="zh-CN" sz="1800" kern="100" dirty="0">
              <a:solidFill>
                <a:srgbClr val="0070C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◎ AERATION</a:t>
            </a:r>
          </a:p>
          <a:p>
            <a:pPr algn="just"/>
            <a:endParaRPr lang="zh-CN" altLang="zh-CN" sz="1400" kern="100" dirty="0">
              <a:solidFill>
                <a:srgbClr val="0070C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7" name="Ellipse 11">
            <a:extLst>
              <a:ext uri="{FF2B5EF4-FFF2-40B4-BE49-F238E27FC236}">
                <a16:creationId xmlns:a16="http://schemas.microsoft.com/office/drawing/2014/main" id="{9AE6E2B9-636E-7272-3167-9C6125283F1A}"/>
              </a:ext>
            </a:extLst>
          </p:cNvPr>
          <p:cNvSpPr/>
          <p:nvPr/>
        </p:nvSpPr>
        <p:spPr>
          <a:xfrm>
            <a:off x="49639" y="1254429"/>
            <a:ext cx="4894729" cy="280676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APPLICATIONS</a:t>
            </a:r>
            <a:endParaRPr lang="zh-CN" altLang="zh-CN" sz="3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52440C2-F948-6F97-8C91-3E17B3D39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932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" grpId="0"/>
      <p:bldP spid="7" grpId="0" animBg="1"/>
      <p:bldP spid="7" grpId="1" animBg="1"/>
      <p:bldP spid="7" grpId="2" animBg="1"/>
      <p:bldP spid="7" grpId="3" animBg="1"/>
      <p:bldP spid="7" grpId="4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lipse 11"/>
          <p:cNvSpPr/>
          <p:nvPr/>
        </p:nvSpPr>
        <p:spPr>
          <a:xfrm>
            <a:off x="49639" y="1254429"/>
            <a:ext cx="4894729" cy="280676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APPLICATIONS</a:t>
            </a:r>
            <a:endParaRPr lang="zh-CN" altLang="zh-CN" sz="3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5052047" y="1106399"/>
            <a:ext cx="0" cy="359127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53049" y="120849"/>
            <a:ext cx="29708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www.chinaporousfilters.com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2DE961F-297B-6531-061E-7F81FA6DF8D7}"/>
              </a:ext>
            </a:extLst>
          </p:cNvPr>
          <p:cNvSpPr txBox="1"/>
          <p:nvPr/>
        </p:nvSpPr>
        <p:spPr>
          <a:xfrm>
            <a:off x="5235400" y="1200640"/>
            <a:ext cx="4237299" cy="3008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zh-CN" sz="1400" kern="100" dirty="0">
              <a:solidFill>
                <a:srgbClr val="0070C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◎ PTA COLLECTION</a:t>
            </a:r>
          </a:p>
          <a:p>
            <a:pPr algn="just"/>
            <a:endParaRPr lang="zh-CN" altLang="zh-CN" sz="1800" kern="100" dirty="0">
              <a:solidFill>
                <a:srgbClr val="0070C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◎ HIGH-TEMP. GAS FILTRATION</a:t>
            </a:r>
          </a:p>
          <a:p>
            <a:pPr algn="just"/>
            <a:endParaRPr lang="zh-CN" altLang="zh-CN" sz="1800" kern="100" dirty="0">
              <a:solidFill>
                <a:srgbClr val="0070C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◎ POWDERS VACUUM FEEDING</a:t>
            </a:r>
          </a:p>
          <a:p>
            <a:pPr algn="just"/>
            <a:endParaRPr lang="zh-CN" altLang="zh-CN" sz="1800" kern="100" dirty="0">
              <a:solidFill>
                <a:srgbClr val="0070C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◎ SENSOR PROTECTING</a:t>
            </a:r>
          </a:p>
          <a:p>
            <a:pPr algn="just"/>
            <a:endParaRPr lang="zh-CN" altLang="zh-CN" sz="1800" kern="100" dirty="0">
              <a:solidFill>
                <a:srgbClr val="0070C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1800" kern="100" dirty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◎ PNEUMATIC SILENCER</a:t>
            </a:r>
            <a:endParaRPr lang="zh-CN" altLang="zh-CN" sz="1800" kern="100" dirty="0">
              <a:solidFill>
                <a:srgbClr val="0070C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4072A3C-AC52-250E-426A-AACAB4F60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8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" fill="hold"/>
                                        <p:tgtEl>
                                          <p:spTgt spid="2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100" fill="hold"/>
                                        <p:tgtEl>
                                          <p:spTgt spid="24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4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100" fill="hold"/>
                                        <p:tgtEl>
                                          <p:spTgt spid="2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4" grpId="3" animBg="1"/>
      <p:bldP spid="24" grpId="4" animBg="1"/>
      <p:bldP spid="28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81562" y="116847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AA15F0-328F-CD35-6D4A-A12D8390B3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65" y="732065"/>
            <a:ext cx="6299536" cy="419969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27F919C-311E-800E-339A-B8CD713E7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2" y="71919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6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图表 22"/>
          <p:cNvGraphicFramePr/>
          <p:nvPr/>
        </p:nvGraphicFramePr>
        <p:xfrm>
          <a:off x="1669185" y="1040751"/>
          <a:ext cx="5542588" cy="3656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等腰三角形 23"/>
          <p:cNvSpPr/>
          <p:nvPr/>
        </p:nvSpPr>
        <p:spPr>
          <a:xfrm rot="18699971">
            <a:off x="2739004" y="1185778"/>
            <a:ext cx="572408" cy="684098"/>
          </a:xfrm>
          <a:prstGeom prst="triangle">
            <a:avLst/>
          </a:prstGeom>
          <a:solidFill>
            <a:srgbClr val="7EC4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5" name="等腰三角形 24"/>
          <p:cNvSpPr/>
          <p:nvPr/>
        </p:nvSpPr>
        <p:spPr>
          <a:xfrm rot="13479342">
            <a:off x="2819368" y="3863234"/>
            <a:ext cx="572408" cy="684098"/>
          </a:xfrm>
          <a:prstGeom prst="triangle">
            <a:avLst/>
          </a:prstGeom>
          <a:solidFill>
            <a:srgbClr val="54A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6" name="等腰三角形 25"/>
          <p:cNvSpPr/>
          <p:nvPr/>
        </p:nvSpPr>
        <p:spPr>
          <a:xfrm rot="3026884">
            <a:off x="5482915" y="1183071"/>
            <a:ext cx="572408" cy="684098"/>
          </a:xfrm>
          <a:prstGeom prst="triangle">
            <a:avLst/>
          </a:prstGeom>
          <a:solidFill>
            <a:srgbClr val="92E4F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7" name="等腰三角形 26"/>
          <p:cNvSpPr/>
          <p:nvPr/>
        </p:nvSpPr>
        <p:spPr>
          <a:xfrm rot="7573868">
            <a:off x="5640635" y="3725910"/>
            <a:ext cx="572408" cy="684098"/>
          </a:xfrm>
          <a:prstGeom prst="triangle">
            <a:avLst/>
          </a:prstGeom>
          <a:solidFill>
            <a:srgbClr val="7EC4F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2960">
              <a:defRPr/>
            </a:pPr>
            <a:endParaRPr lang="zh-CN" altLang="en-US" sz="1260" ker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9" name="文本框 57"/>
          <p:cNvSpPr txBox="1"/>
          <p:nvPr/>
        </p:nvSpPr>
        <p:spPr>
          <a:xfrm>
            <a:off x="610830" y="1107745"/>
            <a:ext cx="235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Metal Porous Filters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64"/>
          <p:cNvSpPr txBox="1"/>
          <p:nvPr/>
        </p:nvSpPr>
        <p:spPr>
          <a:xfrm>
            <a:off x="3226365" y="2468996"/>
            <a:ext cx="248670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320" b="1" dirty="0">
                <a:solidFill>
                  <a:srgbClr val="00487E"/>
                </a:solidFill>
                <a:latin typeface="Calibri"/>
                <a:ea typeface="宋体"/>
              </a:rPr>
              <a:t>POROYAL</a:t>
            </a:r>
            <a:endParaRPr lang="zh-CN" altLang="en-US" sz="4320" b="1" dirty="0">
              <a:solidFill>
                <a:srgbClr val="00487E"/>
              </a:solidFill>
              <a:latin typeface="Calibri"/>
              <a:ea typeface="宋体"/>
            </a:endParaRPr>
          </a:p>
        </p:txBody>
      </p:sp>
      <p:sp>
        <p:nvSpPr>
          <p:cNvPr id="48" name="文本框 57"/>
          <p:cNvSpPr txBox="1"/>
          <p:nvPr/>
        </p:nvSpPr>
        <p:spPr>
          <a:xfrm>
            <a:off x="6155687" y="1017427"/>
            <a:ext cx="201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Sintered Plastic Porous Filters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7642" y="120849"/>
            <a:ext cx="29708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www.chinaporousfilters.com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8C136C3-3781-BE21-0AA6-49BC5EA5AC60}"/>
              </a:ext>
            </a:extLst>
          </p:cNvPr>
          <p:cNvSpPr txBox="1"/>
          <p:nvPr/>
        </p:nvSpPr>
        <p:spPr>
          <a:xfrm>
            <a:off x="570428" y="4047005"/>
            <a:ext cx="2197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&amp; Lab Filters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769DFF-674D-DF34-D966-14BCD13B64E3}"/>
              </a:ext>
            </a:extLst>
          </p:cNvPr>
          <p:cNvSpPr txBox="1"/>
          <p:nvPr/>
        </p:nvSpPr>
        <p:spPr>
          <a:xfrm>
            <a:off x="6269240" y="4074668"/>
            <a:ext cx="2498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Titanium &amp; Nickel &amp; Zirconium</a:t>
            </a:r>
            <a:endParaRPr lang="zh-CN" altLang="en-US" sz="18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AF4A6ED-C968-9031-1B30-527F5FEFC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941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  <p:bldP spid="24" grpId="0" animBg="1"/>
      <p:bldP spid="25" grpId="0" animBg="1"/>
      <p:bldP spid="26" grpId="0" animBg="1"/>
      <p:bldP spid="27" grpId="0" animBg="1"/>
      <p:bldP spid="29" grpId="0"/>
      <p:bldP spid="34" grpId="0"/>
      <p:bldP spid="48" grpId="0"/>
      <p:bldP spid="16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48740" y="133186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8FA3F7-6F3A-7418-BBF5-F3ADE7F89A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45" y="699408"/>
            <a:ext cx="6404882" cy="426992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08E2231-8FFF-D51C-9650-2363BA0F0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27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79561" y="97766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3ACEBC6-11DA-AED6-B9D7-C4C8958B1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41" y="735703"/>
            <a:ext cx="5660102" cy="425240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AEE81D8-9CC9-1374-8912-EAA2AFF68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8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979562" y="120849"/>
            <a:ext cx="3031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Metal Sintered Porous Filters</a:t>
            </a:r>
            <a:endParaRPr lang="zh-CN" altLang="en-US" sz="16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98F8643-19CB-B8ED-5A63-6B48B118C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3" y="722800"/>
            <a:ext cx="6373494" cy="425361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9B22C1-703B-6A28-91C1-58E1301C6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40" y="71450"/>
            <a:ext cx="2206516" cy="5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41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第一PPT，www.1ppt.com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465</TotalTime>
  <Words>435</Words>
  <Application>Microsoft Office PowerPoint</Application>
  <PresentationFormat>全屏显示(16:9)</PresentationFormat>
  <Paragraphs>136</Paragraphs>
  <Slides>60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67" baseType="lpstr">
      <vt:lpstr>等线</vt:lpstr>
      <vt:lpstr>宋体</vt:lpstr>
      <vt:lpstr>微软雅黑</vt:lpstr>
      <vt:lpstr>Arial</vt:lpstr>
      <vt:lpstr>Calibri</vt:lpstr>
      <vt:lpstr>Calibri Light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化学化工工业</dc:title>
  <dc:creator>第一PPT</dc:creator>
  <cp:keywords>www.1ppt.com</cp:keywords>
  <cp:lastModifiedBy>Monica Ma</cp:lastModifiedBy>
  <cp:revision>29</cp:revision>
  <dcterms:created xsi:type="dcterms:W3CDTF">2017-03-04T06:55:50Z</dcterms:created>
  <dcterms:modified xsi:type="dcterms:W3CDTF">2024-05-29T01:50:42Z</dcterms:modified>
</cp:coreProperties>
</file>